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5.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6.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7.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8.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0.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1.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3.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4.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5.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 id="2147483770" r:id="rId7"/>
    <p:sldMasterId id="2147483782" r:id="rId8"/>
    <p:sldMasterId id="2147483794" r:id="rId9"/>
    <p:sldMasterId id="2147483806" r:id="rId10"/>
    <p:sldMasterId id="2147483818" r:id="rId11"/>
    <p:sldMasterId id="2147483830" r:id="rId12"/>
    <p:sldMasterId id="2147483842" r:id="rId13"/>
    <p:sldMasterId id="2147483854" r:id="rId14"/>
    <p:sldMasterId id="2147483870" r:id="rId15"/>
    <p:sldMasterId id="2147483883" r:id="rId16"/>
    <p:sldMasterId id="2147483886" r:id="rId17"/>
    <p:sldMasterId id="2147483898" r:id="rId18"/>
    <p:sldMasterId id="2147483913" r:id="rId19"/>
  </p:sldMasterIdLst>
  <p:notesMasterIdLst>
    <p:notesMasterId r:id="rId73"/>
  </p:notesMasterIdLst>
  <p:sldIdLst>
    <p:sldId id="381" r:id="rId20"/>
    <p:sldId id="382" r:id="rId21"/>
    <p:sldId id="410" r:id="rId22"/>
    <p:sldId id="411" r:id="rId23"/>
    <p:sldId id="408" r:id="rId24"/>
    <p:sldId id="386" r:id="rId25"/>
    <p:sldId id="387" r:id="rId26"/>
    <p:sldId id="388" r:id="rId27"/>
    <p:sldId id="389" r:id="rId28"/>
    <p:sldId id="390" r:id="rId29"/>
    <p:sldId id="391" r:id="rId30"/>
    <p:sldId id="419" r:id="rId31"/>
    <p:sldId id="418" r:id="rId32"/>
    <p:sldId id="424" r:id="rId33"/>
    <p:sldId id="392" r:id="rId34"/>
    <p:sldId id="412" r:id="rId35"/>
    <p:sldId id="393" r:id="rId36"/>
    <p:sldId id="409" r:id="rId37"/>
    <p:sldId id="414" r:id="rId38"/>
    <p:sldId id="415" r:id="rId39"/>
    <p:sldId id="416" r:id="rId40"/>
    <p:sldId id="425" r:id="rId41"/>
    <p:sldId id="427" r:id="rId42"/>
    <p:sldId id="428" r:id="rId43"/>
    <p:sldId id="402" r:id="rId44"/>
    <p:sldId id="403" r:id="rId45"/>
    <p:sldId id="378" r:id="rId46"/>
    <p:sldId id="256" r:id="rId47"/>
    <p:sldId id="257" r:id="rId48"/>
    <p:sldId id="258" r:id="rId49"/>
    <p:sldId id="271" r:id="rId50"/>
    <p:sldId id="270" r:id="rId51"/>
    <p:sldId id="269" r:id="rId52"/>
    <p:sldId id="268" r:id="rId53"/>
    <p:sldId id="267" r:id="rId54"/>
    <p:sldId id="259" r:id="rId55"/>
    <p:sldId id="260" r:id="rId56"/>
    <p:sldId id="264" r:id="rId57"/>
    <p:sldId id="265" r:id="rId58"/>
    <p:sldId id="266" r:id="rId59"/>
    <p:sldId id="429" r:id="rId60"/>
    <p:sldId id="430" r:id="rId61"/>
    <p:sldId id="431" r:id="rId62"/>
    <p:sldId id="432" r:id="rId63"/>
    <p:sldId id="433" r:id="rId64"/>
    <p:sldId id="434" r:id="rId65"/>
    <p:sldId id="435" r:id="rId66"/>
    <p:sldId id="436" r:id="rId67"/>
    <p:sldId id="437" r:id="rId68"/>
    <p:sldId id="438" r:id="rId69"/>
    <p:sldId id="439" r:id="rId70"/>
    <p:sldId id="440" r:id="rId71"/>
    <p:sldId id="441" r:id="rId7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472C4"/>
    <a:srgbClr val="CCCCFF"/>
    <a:srgbClr val="FFFF99"/>
    <a:srgbClr val="FFFFCC"/>
    <a:srgbClr val="2C88D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117" autoAdjust="0"/>
    <p:restoredTop sz="94660"/>
  </p:normalViewPr>
  <p:slideViewPr>
    <p:cSldViewPr snapToGrid="0">
      <p:cViewPr varScale="1">
        <p:scale>
          <a:sx n="104" d="100"/>
          <a:sy n="104" d="100"/>
        </p:scale>
        <p:origin x="786" y="108"/>
      </p:cViewPr>
      <p:guideLst/>
    </p:cSldViewPr>
  </p:slideViewPr>
  <p:notesTextViewPr>
    <p:cViewPr>
      <p:scale>
        <a:sx n="1" d="1"/>
        <a:sy n="1" d="1"/>
      </p:scale>
      <p:origin x="0" y="0"/>
    </p:cViewPr>
  </p:notesTextViewPr>
  <p:sorterViewPr>
    <p:cViewPr>
      <p:scale>
        <a:sx n="100" d="100"/>
        <a:sy n="100" d="100"/>
      </p:scale>
      <p:origin x="0" y="-928"/>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7.xml"/><Relationship Id="rId39" Type="http://schemas.openxmlformats.org/officeDocument/2006/relationships/slide" Target="slides/slide20.xml"/><Relationship Id="rId21" Type="http://schemas.openxmlformats.org/officeDocument/2006/relationships/slide" Target="slides/slide2.xml"/><Relationship Id="rId34" Type="http://schemas.openxmlformats.org/officeDocument/2006/relationships/slide" Target="slides/slide15.xml"/><Relationship Id="rId42" Type="http://schemas.openxmlformats.org/officeDocument/2006/relationships/slide" Target="slides/slide23.xml"/><Relationship Id="rId47" Type="http://schemas.openxmlformats.org/officeDocument/2006/relationships/slide" Target="slides/slide28.xml"/><Relationship Id="rId50" Type="http://schemas.openxmlformats.org/officeDocument/2006/relationships/slide" Target="slides/slide31.xml"/><Relationship Id="rId55" Type="http://schemas.openxmlformats.org/officeDocument/2006/relationships/slide" Target="slides/slide36.xml"/><Relationship Id="rId63" Type="http://schemas.openxmlformats.org/officeDocument/2006/relationships/slide" Target="slides/slide44.xml"/><Relationship Id="rId68" Type="http://schemas.openxmlformats.org/officeDocument/2006/relationships/slide" Target="slides/slide49.xml"/><Relationship Id="rId76"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52.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0.xml"/><Relationship Id="rId11" Type="http://schemas.openxmlformats.org/officeDocument/2006/relationships/slideMaster" Target="slideMasters/slideMaster8.xml"/><Relationship Id="rId24" Type="http://schemas.openxmlformats.org/officeDocument/2006/relationships/slide" Target="slides/slide5.xml"/><Relationship Id="rId32" Type="http://schemas.openxmlformats.org/officeDocument/2006/relationships/slide" Target="slides/slide13.xml"/><Relationship Id="rId37" Type="http://schemas.openxmlformats.org/officeDocument/2006/relationships/slide" Target="slides/slide18.xml"/><Relationship Id="rId40" Type="http://schemas.openxmlformats.org/officeDocument/2006/relationships/slide" Target="slides/slide21.xml"/><Relationship Id="rId45" Type="http://schemas.openxmlformats.org/officeDocument/2006/relationships/slide" Target="slides/slide26.xml"/><Relationship Id="rId53" Type="http://schemas.openxmlformats.org/officeDocument/2006/relationships/slide" Target="slides/slide34.xml"/><Relationship Id="rId58" Type="http://schemas.openxmlformats.org/officeDocument/2006/relationships/slide" Target="slides/slide39.xml"/><Relationship Id="rId66" Type="http://schemas.openxmlformats.org/officeDocument/2006/relationships/slide" Target="slides/slide47.xml"/><Relationship Id="rId74"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4.xml"/><Relationship Id="rId28" Type="http://schemas.openxmlformats.org/officeDocument/2006/relationships/slide" Target="slides/slide9.xml"/><Relationship Id="rId36" Type="http://schemas.openxmlformats.org/officeDocument/2006/relationships/slide" Target="slides/slide17.xml"/><Relationship Id="rId49" Type="http://schemas.openxmlformats.org/officeDocument/2006/relationships/slide" Target="slides/slide30.xml"/><Relationship Id="rId57" Type="http://schemas.openxmlformats.org/officeDocument/2006/relationships/slide" Target="slides/slide38.xml"/><Relationship Id="rId61" Type="http://schemas.openxmlformats.org/officeDocument/2006/relationships/slide" Target="slides/slide42.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12.xml"/><Relationship Id="rId44" Type="http://schemas.openxmlformats.org/officeDocument/2006/relationships/slide" Target="slides/slide25.xml"/><Relationship Id="rId52" Type="http://schemas.openxmlformats.org/officeDocument/2006/relationships/slide" Target="slides/slide33.xml"/><Relationship Id="rId60" Type="http://schemas.openxmlformats.org/officeDocument/2006/relationships/slide" Target="slides/slide41.xml"/><Relationship Id="rId65" Type="http://schemas.openxmlformats.org/officeDocument/2006/relationships/slide" Target="slides/slide46.xml"/><Relationship Id="rId73"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3.xml"/><Relationship Id="rId27" Type="http://schemas.openxmlformats.org/officeDocument/2006/relationships/slide" Target="slides/slide8.xml"/><Relationship Id="rId30" Type="http://schemas.openxmlformats.org/officeDocument/2006/relationships/slide" Target="slides/slide11.xml"/><Relationship Id="rId35" Type="http://schemas.openxmlformats.org/officeDocument/2006/relationships/slide" Target="slides/slide16.xml"/><Relationship Id="rId43" Type="http://schemas.openxmlformats.org/officeDocument/2006/relationships/slide" Target="slides/slide24.xml"/><Relationship Id="rId48" Type="http://schemas.openxmlformats.org/officeDocument/2006/relationships/slide" Target="slides/slide29.xml"/><Relationship Id="rId56" Type="http://schemas.openxmlformats.org/officeDocument/2006/relationships/slide" Target="slides/slide37.xml"/><Relationship Id="rId64" Type="http://schemas.openxmlformats.org/officeDocument/2006/relationships/slide" Target="slides/slide45.xml"/><Relationship Id="rId69" Type="http://schemas.openxmlformats.org/officeDocument/2006/relationships/slide" Target="slides/slide50.xml"/><Relationship Id="rId77" Type="http://schemas.openxmlformats.org/officeDocument/2006/relationships/tableStyles" Target="tableStyles.xml"/><Relationship Id="rId8" Type="http://schemas.openxmlformats.org/officeDocument/2006/relationships/slideMaster" Target="slideMasters/slideMaster5.xml"/><Relationship Id="rId51" Type="http://schemas.openxmlformats.org/officeDocument/2006/relationships/slide" Target="slides/slide32.xml"/><Relationship Id="rId72" Type="http://schemas.openxmlformats.org/officeDocument/2006/relationships/slide" Target="slides/slide53.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6.xml"/><Relationship Id="rId33" Type="http://schemas.openxmlformats.org/officeDocument/2006/relationships/slide" Target="slides/slide14.xml"/><Relationship Id="rId38" Type="http://schemas.openxmlformats.org/officeDocument/2006/relationships/slide" Target="slides/slide19.xml"/><Relationship Id="rId46" Type="http://schemas.openxmlformats.org/officeDocument/2006/relationships/slide" Target="slides/slide27.xml"/><Relationship Id="rId59" Type="http://schemas.openxmlformats.org/officeDocument/2006/relationships/slide" Target="slides/slide40.xml"/><Relationship Id="rId67" Type="http://schemas.openxmlformats.org/officeDocument/2006/relationships/slide" Target="slides/slide48.xml"/><Relationship Id="rId20" Type="http://schemas.openxmlformats.org/officeDocument/2006/relationships/slide" Target="slides/slide1.xml"/><Relationship Id="rId41" Type="http://schemas.openxmlformats.org/officeDocument/2006/relationships/slide" Target="slides/slide22.xml"/><Relationship Id="rId54" Type="http://schemas.openxmlformats.org/officeDocument/2006/relationships/slide" Target="slides/slide35.xml"/><Relationship Id="rId62" Type="http://schemas.openxmlformats.org/officeDocument/2006/relationships/slide" Target="slides/slide43.xml"/><Relationship Id="rId70" Type="http://schemas.openxmlformats.org/officeDocument/2006/relationships/slide" Target="slides/slide51.xml"/><Relationship Id="rId75"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s>
</file>

<file path=ppt/diagrams/_rels/data5.xml.rels><?xml version="1.0" encoding="UTF-8" standalone="yes"?>
<Relationships xmlns="http://schemas.openxmlformats.org/package/2006/relationships"><Relationship Id="rId1" Type="http://schemas.openxmlformats.org/officeDocument/2006/relationships/image" Target="../media/image34.png"/></Relationships>
</file>

<file path=ppt/diagrams/_rels/data6.xml.rels><?xml version="1.0" encoding="UTF-8" standalone="yes"?>
<Relationships xmlns="http://schemas.openxmlformats.org/package/2006/relationships"><Relationship Id="rId1" Type="http://schemas.openxmlformats.org/officeDocument/2006/relationships/image" Target="../media/image34.png"/></Relationships>
</file>

<file path=ppt/diagrams/_rels/drawing5.xml.rels><?xml version="1.0" encoding="UTF-8" standalone="yes"?>
<Relationships xmlns="http://schemas.openxmlformats.org/package/2006/relationships"><Relationship Id="rId1" Type="http://schemas.openxmlformats.org/officeDocument/2006/relationships/image" Target="../media/image34.png"/></Relationships>
</file>

<file path=ppt/diagrams/_rels/drawing6.xml.rels><?xml version="1.0" encoding="UTF-8" standalone="yes"?>
<Relationships xmlns="http://schemas.openxmlformats.org/package/2006/relationships"><Relationship Id="rId1" Type="http://schemas.openxmlformats.org/officeDocument/2006/relationships/image" Target="../media/image34.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970EAEE-0870-4585-B547-EAB00818DB3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746A0C40-302D-4238-AE53-C1A2ABF9D0E2}">
      <dgm:prSet/>
      <dgm:spPr/>
      <dgm:t>
        <a:bodyPr/>
        <a:lstStyle/>
        <a:p>
          <a:r>
            <a:rPr lang="en-US"/>
            <a:t>To the Wurundjeri people of the Kulin nation, the traditional keepers of the land where I live and work, and the indigenous peoples who care for the land wherever you might be. I pay my respects to their elders, past, present, and emerging.</a:t>
          </a:r>
          <a:endParaRPr lang="en-AU"/>
        </a:p>
      </dgm:t>
    </dgm:pt>
    <dgm:pt modelId="{3D07930D-5290-4C42-BEA2-805564BAFF2E}" type="parTrans" cxnId="{C085D380-4A46-4B74-AE24-C52DE0C4B211}">
      <dgm:prSet/>
      <dgm:spPr/>
      <dgm:t>
        <a:bodyPr/>
        <a:lstStyle/>
        <a:p>
          <a:endParaRPr lang="en-US"/>
        </a:p>
      </dgm:t>
    </dgm:pt>
    <dgm:pt modelId="{34510EE0-86A0-4E99-8B4F-0D3F10688912}" type="sibTrans" cxnId="{C085D380-4A46-4B74-AE24-C52DE0C4B211}">
      <dgm:prSet/>
      <dgm:spPr/>
      <dgm:t>
        <a:bodyPr/>
        <a:lstStyle/>
        <a:p>
          <a:endParaRPr lang="en-US"/>
        </a:p>
      </dgm:t>
    </dgm:pt>
    <dgm:pt modelId="{231083FF-1D16-4798-9ED9-48BB49A5A627}">
      <dgm:prSet/>
      <dgm:spPr/>
      <dgm:t>
        <a:bodyPr/>
        <a:lstStyle/>
        <a:p>
          <a:r>
            <a:rPr lang="en-US" dirty="0"/>
            <a:t>Jean King, Janet Clinton and John LaVelle, co-authors on the Current State paper, and collaborators in launching the evaluation education working group – the predecessor of ISEE</a:t>
          </a:r>
          <a:endParaRPr lang="en-AU" dirty="0"/>
        </a:p>
      </dgm:t>
    </dgm:pt>
    <dgm:pt modelId="{58666D0C-B541-4D60-81CE-D1451E5C8168}" type="parTrans" cxnId="{B7F92C3D-8F6F-431F-ADC8-77594C81EDC6}">
      <dgm:prSet/>
      <dgm:spPr/>
      <dgm:t>
        <a:bodyPr/>
        <a:lstStyle/>
        <a:p>
          <a:endParaRPr lang="en-US"/>
        </a:p>
      </dgm:t>
    </dgm:pt>
    <dgm:pt modelId="{3345E34E-2697-42D1-9B0D-7B1F7410471E}" type="sibTrans" cxnId="{B7F92C3D-8F6F-431F-ADC8-77594C81EDC6}">
      <dgm:prSet/>
      <dgm:spPr/>
      <dgm:t>
        <a:bodyPr/>
        <a:lstStyle/>
        <a:p>
          <a:endParaRPr lang="en-US"/>
        </a:p>
      </dgm:t>
    </dgm:pt>
    <dgm:pt modelId="{247EB55E-D263-41CE-B617-8AEB44792C8C}">
      <dgm:prSet/>
      <dgm:spPr/>
      <dgm:t>
        <a:bodyPr/>
        <a:lstStyle/>
        <a:p>
          <a:r>
            <a:rPr lang="en-US" dirty="0"/>
            <a:t>Bianca Montrosse-Moorhead and Susan Staggs – the current ISEE Vice-Chairs. </a:t>
          </a:r>
          <a:endParaRPr lang="en-AU" dirty="0"/>
        </a:p>
      </dgm:t>
    </dgm:pt>
    <dgm:pt modelId="{9885E6D1-A6CE-4EE2-AD8C-6F77F94B626B}" type="parTrans" cxnId="{B7F6B486-E9C4-436F-A0F0-328233F4B101}">
      <dgm:prSet/>
      <dgm:spPr/>
      <dgm:t>
        <a:bodyPr/>
        <a:lstStyle/>
        <a:p>
          <a:endParaRPr lang="en-US"/>
        </a:p>
      </dgm:t>
    </dgm:pt>
    <dgm:pt modelId="{4C1172CD-1769-4EE7-BB28-836C8F0F7D63}" type="sibTrans" cxnId="{B7F6B486-E9C4-436F-A0F0-328233F4B101}">
      <dgm:prSet/>
      <dgm:spPr/>
      <dgm:t>
        <a:bodyPr/>
        <a:lstStyle/>
        <a:p>
          <a:endParaRPr lang="en-US"/>
        </a:p>
      </dgm:t>
    </dgm:pt>
    <dgm:pt modelId="{44A282A2-A6EA-4F31-96D7-119E2A30AC36}">
      <dgm:prSet/>
      <dgm:spPr/>
      <dgm:t>
        <a:bodyPr/>
        <a:lstStyle/>
        <a:p>
          <a:r>
            <a:rPr lang="en-US" dirty="0"/>
            <a:t>Fransie Naudie (librarian) and Amanda Belton (data scientist) from the University of Melbourne, and well as generous folks from around the world who have been helping me with the literature review and exploring options for online collaboration.  </a:t>
          </a:r>
          <a:endParaRPr lang="en-AU" dirty="0"/>
        </a:p>
      </dgm:t>
    </dgm:pt>
    <dgm:pt modelId="{0C203BFE-3BBD-44C8-9B9C-0EB70681C2DB}" type="parTrans" cxnId="{8CD139D5-85C2-48C3-9FB5-E79EABD47DB7}">
      <dgm:prSet/>
      <dgm:spPr/>
      <dgm:t>
        <a:bodyPr/>
        <a:lstStyle/>
        <a:p>
          <a:endParaRPr lang="en-US"/>
        </a:p>
      </dgm:t>
    </dgm:pt>
    <dgm:pt modelId="{CF8EB70F-C3A4-47FD-838F-3AEBDC8FEA69}" type="sibTrans" cxnId="{8CD139D5-85C2-48C3-9FB5-E79EABD47DB7}">
      <dgm:prSet/>
      <dgm:spPr/>
      <dgm:t>
        <a:bodyPr/>
        <a:lstStyle/>
        <a:p>
          <a:endParaRPr lang="en-US"/>
        </a:p>
      </dgm:t>
    </dgm:pt>
    <dgm:pt modelId="{70BF8D76-22B9-4D62-957D-A3A1427DC9A2}" type="pres">
      <dgm:prSet presAssocID="{E970EAEE-0870-4585-B547-EAB00818DB3E}" presName="linear" presStyleCnt="0">
        <dgm:presLayoutVars>
          <dgm:animLvl val="lvl"/>
          <dgm:resizeHandles val="exact"/>
        </dgm:presLayoutVars>
      </dgm:prSet>
      <dgm:spPr/>
    </dgm:pt>
    <dgm:pt modelId="{985C2610-864B-4617-A8CF-2E494C2EF899}" type="pres">
      <dgm:prSet presAssocID="{746A0C40-302D-4238-AE53-C1A2ABF9D0E2}" presName="parentText" presStyleLbl="node1" presStyleIdx="0" presStyleCnt="4">
        <dgm:presLayoutVars>
          <dgm:chMax val="0"/>
          <dgm:bulletEnabled val="1"/>
        </dgm:presLayoutVars>
      </dgm:prSet>
      <dgm:spPr/>
    </dgm:pt>
    <dgm:pt modelId="{5AD739D7-6283-4044-839E-5AE94F6EC754}" type="pres">
      <dgm:prSet presAssocID="{34510EE0-86A0-4E99-8B4F-0D3F10688912}" presName="spacer" presStyleCnt="0"/>
      <dgm:spPr/>
    </dgm:pt>
    <dgm:pt modelId="{54DDD39F-45CB-413E-B17E-E4FEE3DF8865}" type="pres">
      <dgm:prSet presAssocID="{231083FF-1D16-4798-9ED9-48BB49A5A627}" presName="parentText" presStyleLbl="node1" presStyleIdx="1" presStyleCnt="4">
        <dgm:presLayoutVars>
          <dgm:chMax val="0"/>
          <dgm:bulletEnabled val="1"/>
        </dgm:presLayoutVars>
      </dgm:prSet>
      <dgm:spPr/>
    </dgm:pt>
    <dgm:pt modelId="{66CC6A6B-6DFA-40C2-93D8-F4C097F251C9}" type="pres">
      <dgm:prSet presAssocID="{3345E34E-2697-42D1-9B0D-7B1F7410471E}" presName="spacer" presStyleCnt="0"/>
      <dgm:spPr/>
    </dgm:pt>
    <dgm:pt modelId="{2CF59DC8-AE71-47AC-87C1-5084ECF55AB6}" type="pres">
      <dgm:prSet presAssocID="{247EB55E-D263-41CE-B617-8AEB44792C8C}" presName="parentText" presStyleLbl="node1" presStyleIdx="2" presStyleCnt="4">
        <dgm:presLayoutVars>
          <dgm:chMax val="0"/>
          <dgm:bulletEnabled val="1"/>
        </dgm:presLayoutVars>
      </dgm:prSet>
      <dgm:spPr/>
    </dgm:pt>
    <dgm:pt modelId="{8B935339-D1A9-4E77-BB92-62509C4F47FC}" type="pres">
      <dgm:prSet presAssocID="{4C1172CD-1769-4EE7-BB28-836C8F0F7D63}" presName="spacer" presStyleCnt="0"/>
      <dgm:spPr/>
    </dgm:pt>
    <dgm:pt modelId="{61EAB3B5-3A48-4DBE-96B2-77AFB0B18BB2}" type="pres">
      <dgm:prSet presAssocID="{44A282A2-A6EA-4F31-96D7-119E2A30AC36}" presName="parentText" presStyleLbl="node1" presStyleIdx="3" presStyleCnt="4">
        <dgm:presLayoutVars>
          <dgm:chMax val="0"/>
          <dgm:bulletEnabled val="1"/>
        </dgm:presLayoutVars>
      </dgm:prSet>
      <dgm:spPr/>
    </dgm:pt>
  </dgm:ptLst>
  <dgm:cxnLst>
    <dgm:cxn modelId="{6F8D5222-6ED3-4CB1-BB8B-9E1EBABEA7AE}" type="presOf" srcId="{E970EAEE-0870-4585-B547-EAB00818DB3E}" destId="{70BF8D76-22B9-4D62-957D-A3A1427DC9A2}" srcOrd="0" destOrd="0" presId="urn:microsoft.com/office/officeart/2005/8/layout/vList2"/>
    <dgm:cxn modelId="{B7F92C3D-8F6F-431F-ADC8-77594C81EDC6}" srcId="{E970EAEE-0870-4585-B547-EAB00818DB3E}" destId="{231083FF-1D16-4798-9ED9-48BB49A5A627}" srcOrd="1" destOrd="0" parTransId="{58666D0C-B541-4D60-81CE-D1451E5C8168}" sibTransId="{3345E34E-2697-42D1-9B0D-7B1F7410471E}"/>
    <dgm:cxn modelId="{5D752460-5481-4E1F-B7AF-1A904997F6A8}" type="presOf" srcId="{231083FF-1D16-4798-9ED9-48BB49A5A627}" destId="{54DDD39F-45CB-413E-B17E-E4FEE3DF8865}" srcOrd="0" destOrd="0" presId="urn:microsoft.com/office/officeart/2005/8/layout/vList2"/>
    <dgm:cxn modelId="{AA104543-4F83-4071-B0F5-36D99E0BBEA0}" type="presOf" srcId="{746A0C40-302D-4238-AE53-C1A2ABF9D0E2}" destId="{985C2610-864B-4617-A8CF-2E494C2EF899}" srcOrd="0" destOrd="0" presId="urn:microsoft.com/office/officeart/2005/8/layout/vList2"/>
    <dgm:cxn modelId="{CFDC9D4F-E3F2-42EB-9AAA-0315E354D03C}" type="presOf" srcId="{44A282A2-A6EA-4F31-96D7-119E2A30AC36}" destId="{61EAB3B5-3A48-4DBE-96B2-77AFB0B18BB2}" srcOrd="0" destOrd="0" presId="urn:microsoft.com/office/officeart/2005/8/layout/vList2"/>
    <dgm:cxn modelId="{C085D380-4A46-4B74-AE24-C52DE0C4B211}" srcId="{E970EAEE-0870-4585-B547-EAB00818DB3E}" destId="{746A0C40-302D-4238-AE53-C1A2ABF9D0E2}" srcOrd="0" destOrd="0" parTransId="{3D07930D-5290-4C42-BEA2-805564BAFF2E}" sibTransId="{34510EE0-86A0-4E99-8B4F-0D3F10688912}"/>
    <dgm:cxn modelId="{B7F6B486-E9C4-436F-A0F0-328233F4B101}" srcId="{E970EAEE-0870-4585-B547-EAB00818DB3E}" destId="{247EB55E-D263-41CE-B617-8AEB44792C8C}" srcOrd="2" destOrd="0" parTransId="{9885E6D1-A6CE-4EE2-AD8C-6F77F94B626B}" sibTransId="{4C1172CD-1769-4EE7-BB28-836C8F0F7D63}"/>
    <dgm:cxn modelId="{3AEF4BB7-D7F6-4861-B7E1-F1EC5F50CA27}" type="presOf" srcId="{247EB55E-D263-41CE-B617-8AEB44792C8C}" destId="{2CF59DC8-AE71-47AC-87C1-5084ECF55AB6}" srcOrd="0" destOrd="0" presId="urn:microsoft.com/office/officeart/2005/8/layout/vList2"/>
    <dgm:cxn modelId="{8CD139D5-85C2-48C3-9FB5-E79EABD47DB7}" srcId="{E970EAEE-0870-4585-B547-EAB00818DB3E}" destId="{44A282A2-A6EA-4F31-96D7-119E2A30AC36}" srcOrd="3" destOrd="0" parTransId="{0C203BFE-3BBD-44C8-9B9C-0EB70681C2DB}" sibTransId="{CF8EB70F-C3A4-47FD-838F-3AEBDC8FEA69}"/>
    <dgm:cxn modelId="{4349B41E-0515-4891-A08D-3958351EC269}" type="presParOf" srcId="{70BF8D76-22B9-4D62-957D-A3A1427DC9A2}" destId="{985C2610-864B-4617-A8CF-2E494C2EF899}" srcOrd="0" destOrd="0" presId="urn:microsoft.com/office/officeart/2005/8/layout/vList2"/>
    <dgm:cxn modelId="{6527D9B1-B846-4757-8013-29932019D19B}" type="presParOf" srcId="{70BF8D76-22B9-4D62-957D-A3A1427DC9A2}" destId="{5AD739D7-6283-4044-839E-5AE94F6EC754}" srcOrd="1" destOrd="0" presId="urn:microsoft.com/office/officeart/2005/8/layout/vList2"/>
    <dgm:cxn modelId="{F713695D-615C-4E15-A990-4C7E6028540C}" type="presParOf" srcId="{70BF8D76-22B9-4D62-957D-A3A1427DC9A2}" destId="{54DDD39F-45CB-413E-B17E-E4FEE3DF8865}" srcOrd="2" destOrd="0" presId="urn:microsoft.com/office/officeart/2005/8/layout/vList2"/>
    <dgm:cxn modelId="{B46925F3-C3FD-41B9-9825-CAE92C32781F}" type="presParOf" srcId="{70BF8D76-22B9-4D62-957D-A3A1427DC9A2}" destId="{66CC6A6B-6DFA-40C2-93D8-F4C097F251C9}" srcOrd="3" destOrd="0" presId="urn:microsoft.com/office/officeart/2005/8/layout/vList2"/>
    <dgm:cxn modelId="{0652A0B8-77B0-43E2-89E5-8F41795BA6A9}" type="presParOf" srcId="{70BF8D76-22B9-4D62-957D-A3A1427DC9A2}" destId="{2CF59DC8-AE71-47AC-87C1-5084ECF55AB6}" srcOrd="4" destOrd="0" presId="urn:microsoft.com/office/officeart/2005/8/layout/vList2"/>
    <dgm:cxn modelId="{2A3B3A16-0D5D-4627-B8C9-F3F504DA4F59}" type="presParOf" srcId="{70BF8D76-22B9-4D62-957D-A3A1427DC9A2}" destId="{8B935339-D1A9-4E77-BB92-62509C4F47FC}" srcOrd="5" destOrd="0" presId="urn:microsoft.com/office/officeart/2005/8/layout/vList2"/>
    <dgm:cxn modelId="{3CC4C0C4-B3A4-42F4-B982-B0528835C493}" type="presParOf" srcId="{70BF8D76-22B9-4D62-957D-A3A1427DC9A2}" destId="{61EAB3B5-3A48-4DBE-96B2-77AFB0B18BB2}"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88A936C-C210-4907-8EDC-45E369FAC04C}" type="doc">
      <dgm:prSet loTypeId="urn:microsoft.com/office/officeart/2005/8/layout/hProcess11" loCatId="process" qsTypeId="urn:microsoft.com/office/officeart/2005/8/quickstyle/simple1" qsCatId="simple" csTypeId="urn:microsoft.com/office/officeart/2005/8/colors/accent1_2" csCatId="accent1" phldr="1"/>
      <dgm:spPr/>
      <dgm:t>
        <a:bodyPr/>
        <a:lstStyle/>
        <a:p>
          <a:endParaRPr lang="en-US"/>
        </a:p>
      </dgm:t>
    </dgm:pt>
    <dgm:pt modelId="{A9DE54FE-5AB1-4F10-B4F6-0D3DAF4A8926}">
      <dgm:prSet phldrT="[Text]" custT="1"/>
      <dgm:spPr/>
      <dgm:t>
        <a:bodyPr/>
        <a:lstStyle/>
        <a:p>
          <a:r>
            <a:rPr lang="en-US" sz="2000" dirty="0"/>
            <a:t>2018</a:t>
          </a:r>
        </a:p>
      </dgm:t>
    </dgm:pt>
    <dgm:pt modelId="{DA6F408A-3B0A-44A4-B325-8489E13B1E9D}" type="parTrans" cxnId="{BDB687BC-D095-4893-A77A-A436C81EB997}">
      <dgm:prSet/>
      <dgm:spPr/>
      <dgm:t>
        <a:bodyPr/>
        <a:lstStyle/>
        <a:p>
          <a:endParaRPr lang="en-US"/>
        </a:p>
      </dgm:t>
    </dgm:pt>
    <dgm:pt modelId="{F2AEAB86-B9DB-402D-9429-E64E116ED84A}" type="sibTrans" cxnId="{BDB687BC-D095-4893-A77A-A436C81EB997}">
      <dgm:prSet/>
      <dgm:spPr/>
      <dgm:t>
        <a:bodyPr/>
        <a:lstStyle/>
        <a:p>
          <a:endParaRPr lang="en-US"/>
        </a:p>
      </dgm:t>
    </dgm:pt>
    <dgm:pt modelId="{4EAAEA74-613B-457B-90B6-5594598E42B9}">
      <dgm:prSet phldrT="[Text]" custT="1"/>
      <dgm:spPr/>
      <dgm:t>
        <a:bodyPr/>
        <a:lstStyle/>
        <a:p>
          <a:r>
            <a:rPr lang="en-US" sz="2000" dirty="0"/>
            <a:t>Online Apr &amp; Nov</a:t>
          </a:r>
        </a:p>
      </dgm:t>
    </dgm:pt>
    <dgm:pt modelId="{262ED787-00B2-4A3E-9508-A02716803E12}" type="parTrans" cxnId="{8C373E3D-FB45-465E-8BBF-DBB82289B5ED}">
      <dgm:prSet/>
      <dgm:spPr/>
      <dgm:t>
        <a:bodyPr/>
        <a:lstStyle/>
        <a:p>
          <a:endParaRPr lang="en-US"/>
        </a:p>
      </dgm:t>
    </dgm:pt>
    <dgm:pt modelId="{5DDE3413-145C-41C1-8379-8AD184F19F77}" type="sibTrans" cxnId="{8C373E3D-FB45-465E-8BBF-DBB82289B5ED}">
      <dgm:prSet/>
      <dgm:spPr/>
      <dgm:t>
        <a:bodyPr/>
        <a:lstStyle/>
        <a:p>
          <a:endParaRPr lang="en-US"/>
        </a:p>
      </dgm:t>
    </dgm:pt>
    <dgm:pt modelId="{FC87587D-FF80-4EC2-AA16-07CA816F4ECB}">
      <dgm:prSet phldrT="[Text]" custT="1"/>
      <dgm:spPr/>
      <dgm:t>
        <a:bodyPr/>
        <a:lstStyle/>
        <a:p>
          <a:r>
            <a:rPr lang="en-US" sz="2000" dirty="0"/>
            <a:t>Nov 2018: ISEE created and registered as a VOPE</a:t>
          </a:r>
        </a:p>
      </dgm:t>
    </dgm:pt>
    <dgm:pt modelId="{077542AF-A08D-425F-81FB-1F45905D6667}" type="parTrans" cxnId="{661EC2C7-812C-4CB9-BF4C-37FDBEEE6B64}">
      <dgm:prSet/>
      <dgm:spPr/>
      <dgm:t>
        <a:bodyPr/>
        <a:lstStyle/>
        <a:p>
          <a:endParaRPr lang="en-US"/>
        </a:p>
      </dgm:t>
    </dgm:pt>
    <dgm:pt modelId="{B82D1014-0D18-4833-940A-1E93E8C9A733}" type="sibTrans" cxnId="{661EC2C7-812C-4CB9-BF4C-37FDBEEE6B64}">
      <dgm:prSet/>
      <dgm:spPr/>
      <dgm:t>
        <a:bodyPr/>
        <a:lstStyle/>
        <a:p>
          <a:endParaRPr lang="en-US"/>
        </a:p>
      </dgm:t>
    </dgm:pt>
    <dgm:pt modelId="{64454D54-DA46-4BD1-9E17-C80A06508952}">
      <dgm:prSet phldrT="[Text]" custT="1"/>
      <dgm:spPr/>
      <dgm:t>
        <a:bodyPr/>
        <a:lstStyle/>
        <a:p>
          <a:r>
            <a:rPr lang="en-US" sz="2000" dirty="0"/>
            <a:t>Online: June, Sept, &amp;  Oct</a:t>
          </a:r>
        </a:p>
      </dgm:t>
    </dgm:pt>
    <dgm:pt modelId="{8A328269-B281-4B0F-ACBD-30E386F07A35}" type="parTrans" cxnId="{4428024C-286E-447A-9B51-7E27EFEE0B16}">
      <dgm:prSet/>
      <dgm:spPr/>
      <dgm:t>
        <a:bodyPr/>
        <a:lstStyle/>
        <a:p>
          <a:endParaRPr lang="en-US"/>
        </a:p>
      </dgm:t>
    </dgm:pt>
    <dgm:pt modelId="{C6F63DA4-A017-4BF3-A32B-1837B23C6BB4}" type="sibTrans" cxnId="{4428024C-286E-447A-9B51-7E27EFEE0B16}">
      <dgm:prSet/>
      <dgm:spPr/>
      <dgm:t>
        <a:bodyPr/>
        <a:lstStyle/>
        <a:p>
          <a:endParaRPr lang="en-US"/>
        </a:p>
      </dgm:t>
    </dgm:pt>
    <dgm:pt modelId="{2AD75CB6-10B7-4274-8E08-32C177363E63}">
      <dgm:prSet phldrT="[Text]" custT="1"/>
      <dgm:spPr/>
      <dgm:t>
        <a:bodyPr/>
        <a:lstStyle/>
        <a:p>
          <a:r>
            <a:rPr lang="en-US" sz="2000" dirty="0"/>
            <a:t>Current State draft</a:t>
          </a:r>
        </a:p>
      </dgm:t>
    </dgm:pt>
    <dgm:pt modelId="{396FCC91-6DDB-48F5-8182-3317ED149C7D}" type="parTrans" cxnId="{FFF7B6F9-066D-4E32-A0C8-EB05B797591F}">
      <dgm:prSet/>
      <dgm:spPr/>
      <dgm:t>
        <a:bodyPr/>
        <a:lstStyle/>
        <a:p>
          <a:endParaRPr lang="en-US"/>
        </a:p>
      </dgm:t>
    </dgm:pt>
    <dgm:pt modelId="{02D98692-BFD4-4CE9-9364-E131C7C8486A}" type="sibTrans" cxnId="{FFF7B6F9-066D-4E32-A0C8-EB05B797591F}">
      <dgm:prSet/>
      <dgm:spPr/>
      <dgm:t>
        <a:bodyPr/>
        <a:lstStyle/>
        <a:p>
          <a:endParaRPr lang="en-US"/>
        </a:p>
      </dgm:t>
    </dgm:pt>
    <dgm:pt modelId="{62570EA6-6255-4A6F-BBF8-1624A6876B7B}">
      <dgm:prSet phldrT="[Text]" custT="1"/>
      <dgm:spPr/>
      <dgm:t>
        <a:bodyPr/>
        <a:lstStyle/>
        <a:p>
          <a:r>
            <a:rPr lang="en-US" sz="2000" dirty="0"/>
            <a:t>Special Issue of EPP</a:t>
          </a:r>
        </a:p>
      </dgm:t>
    </dgm:pt>
    <dgm:pt modelId="{43A53344-DAF6-44C6-BCA8-C089FF2BCDED}" type="parTrans" cxnId="{01F8230C-A48B-41A5-BF8A-864B5A5BA47E}">
      <dgm:prSet/>
      <dgm:spPr/>
      <dgm:t>
        <a:bodyPr/>
        <a:lstStyle/>
        <a:p>
          <a:endParaRPr lang="en-US"/>
        </a:p>
      </dgm:t>
    </dgm:pt>
    <dgm:pt modelId="{9AF71584-E717-434D-9746-F99AAA6F8503}" type="sibTrans" cxnId="{01F8230C-A48B-41A5-BF8A-864B5A5BA47E}">
      <dgm:prSet/>
      <dgm:spPr/>
      <dgm:t>
        <a:bodyPr/>
        <a:lstStyle/>
        <a:p>
          <a:endParaRPr lang="en-US"/>
        </a:p>
      </dgm:t>
    </dgm:pt>
    <dgm:pt modelId="{8C22AC9B-AF4E-484B-ACD8-826B26D4A7DF}">
      <dgm:prSet phldrT="[Text]" custT="1"/>
      <dgm:spPr/>
      <dgm:t>
        <a:bodyPr/>
        <a:lstStyle/>
        <a:p>
          <a:r>
            <a:rPr lang="en-US" sz="2000" dirty="0"/>
            <a:t>2017</a:t>
          </a:r>
        </a:p>
      </dgm:t>
    </dgm:pt>
    <dgm:pt modelId="{4637B941-3C50-4A38-A99C-B21D42A62144}" type="parTrans" cxnId="{997970C8-16F5-4B76-884B-936D126E65E5}">
      <dgm:prSet/>
      <dgm:spPr/>
      <dgm:t>
        <a:bodyPr/>
        <a:lstStyle/>
        <a:p>
          <a:endParaRPr lang="en-US"/>
        </a:p>
      </dgm:t>
    </dgm:pt>
    <dgm:pt modelId="{D3A13CCE-3A0C-4DE1-B845-6EA001C094E0}" type="sibTrans" cxnId="{997970C8-16F5-4B76-884B-936D126E65E5}">
      <dgm:prSet/>
      <dgm:spPr/>
      <dgm:t>
        <a:bodyPr/>
        <a:lstStyle/>
        <a:p>
          <a:endParaRPr lang="en-US"/>
        </a:p>
      </dgm:t>
    </dgm:pt>
    <dgm:pt modelId="{FB8DBAE0-58F8-4E9E-B468-A412970DF204}">
      <dgm:prSet phldrT="[Text]" custT="1"/>
      <dgm:spPr/>
      <dgm:t>
        <a:bodyPr/>
        <a:lstStyle/>
        <a:p>
          <a:r>
            <a:rPr lang="en-US" sz="2000" dirty="0"/>
            <a:t>F2F: Mar in MN</a:t>
          </a:r>
        </a:p>
      </dgm:t>
    </dgm:pt>
    <dgm:pt modelId="{B101C2B3-5E09-4B94-8E76-DBC7F1752B43}" type="parTrans" cxnId="{19A2D6FA-2F51-46BC-B3EC-63F93E6C033F}">
      <dgm:prSet/>
      <dgm:spPr/>
      <dgm:t>
        <a:bodyPr/>
        <a:lstStyle/>
        <a:p>
          <a:endParaRPr lang="en-US"/>
        </a:p>
      </dgm:t>
    </dgm:pt>
    <dgm:pt modelId="{56B07E08-CE88-4DCE-8805-0ADF051F7F84}" type="sibTrans" cxnId="{19A2D6FA-2F51-46BC-B3EC-63F93E6C033F}">
      <dgm:prSet/>
      <dgm:spPr/>
      <dgm:t>
        <a:bodyPr/>
        <a:lstStyle/>
        <a:p>
          <a:endParaRPr lang="en-US"/>
        </a:p>
      </dgm:t>
    </dgm:pt>
    <dgm:pt modelId="{F766AEBD-4A4E-465B-BC3B-969C6B0F5C76}">
      <dgm:prSet phldrT="[Text]" custT="1"/>
      <dgm:spPr/>
      <dgm:t>
        <a:bodyPr/>
        <a:lstStyle/>
        <a:p>
          <a:r>
            <a:rPr lang="en-US" sz="2000" dirty="0"/>
            <a:t>2019</a:t>
          </a:r>
        </a:p>
      </dgm:t>
    </dgm:pt>
    <dgm:pt modelId="{E28B9BD3-888F-4C33-8012-6F2D0767F76D}" type="parTrans" cxnId="{5A9173E3-7CE9-46CA-BE98-012EED4FE3BA}">
      <dgm:prSet/>
      <dgm:spPr/>
      <dgm:t>
        <a:bodyPr/>
        <a:lstStyle/>
        <a:p>
          <a:endParaRPr lang="en-US"/>
        </a:p>
      </dgm:t>
    </dgm:pt>
    <dgm:pt modelId="{552535AE-EE85-48CA-BA09-836E03E4F3A3}" type="sibTrans" cxnId="{5A9173E3-7CE9-46CA-BE98-012EED4FE3BA}">
      <dgm:prSet/>
      <dgm:spPr/>
      <dgm:t>
        <a:bodyPr/>
        <a:lstStyle/>
        <a:p>
          <a:endParaRPr lang="en-US"/>
        </a:p>
      </dgm:t>
    </dgm:pt>
    <dgm:pt modelId="{BF9BFD0D-D420-42AF-80E2-EA0C4DD9EE83}">
      <dgm:prSet phldrT="[Text]" custT="1"/>
      <dgm:spPr/>
      <dgm:t>
        <a:bodyPr/>
        <a:lstStyle/>
        <a:p>
          <a:r>
            <a:rPr lang="en-US" sz="2000" dirty="0"/>
            <a:t>2020</a:t>
          </a:r>
        </a:p>
      </dgm:t>
    </dgm:pt>
    <dgm:pt modelId="{DDB60FEB-96FD-4195-8899-D37519B46048}" type="parTrans" cxnId="{1FA3BD64-7FF1-404C-9A16-7130570E8850}">
      <dgm:prSet/>
      <dgm:spPr/>
      <dgm:t>
        <a:bodyPr/>
        <a:lstStyle/>
        <a:p>
          <a:endParaRPr lang="en-US"/>
        </a:p>
      </dgm:t>
    </dgm:pt>
    <dgm:pt modelId="{9E2D3482-4E86-4587-AC8D-3FD15E63EA99}" type="sibTrans" cxnId="{1FA3BD64-7FF1-404C-9A16-7130570E8850}">
      <dgm:prSet/>
      <dgm:spPr/>
      <dgm:t>
        <a:bodyPr/>
        <a:lstStyle/>
        <a:p>
          <a:endParaRPr lang="en-US"/>
        </a:p>
      </dgm:t>
    </dgm:pt>
    <dgm:pt modelId="{13060FD1-8808-4D63-A575-8DCFC43F3D2B}">
      <dgm:prSet phldrT="[Text]" custT="1"/>
      <dgm:spPr/>
      <dgm:t>
        <a:bodyPr/>
        <a:lstStyle/>
        <a:p>
          <a:r>
            <a:rPr lang="en-US" sz="2000" dirty="0"/>
            <a:t>F2F: Nov in MN</a:t>
          </a:r>
        </a:p>
      </dgm:t>
    </dgm:pt>
    <dgm:pt modelId="{2745FCDD-B26D-4BA1-AC7E-2049099936CA}" type="parTrans" cxnId="{F4B014EA-2872-4DDE-876E-B3B1B647120E}">
      <dgm:prSet/>
      <dgm:spPr/>
      <dgm:t>
        <a:bodyPr/>
        <a:lstStyle/>
        <a:p>
          <a:endParaRPr lang="en-US"/>
        </a:p>
      </dgm:t>
    </dgm:pt>
    <dgm:pt modelId="{2E1F661B-820E-4E2F-9C6E-F7DFF566A0B8}" type="sibTrans" cxnId="{F4B014EA-2872-4DDE-876E-B3B1B647120E}">
      <dgm:prSet/>
      <dgm:spPr/>
      <dgm:t>
        <a:bodyPr/>
        <a:lstStyle/>
        <a:p>
          <a:endParaRPr lang="en-US"/>
        </a:p>
      </dgm:t>
    </dgm:pt>
    <dgm:pt modelId="{12F1ED41-19D2-4199-BFB9-250E1AB64E1D}">
      <dgm:prSet phldrT="[Text]" custT="1"/>
      <dgm:spPr/>
      <dgm:t>
        <a:bodyPr/>
        <a:lstStyle/>
        <a:p>
          <a:r>
            <a:rPr lang="en-US" sz="2000" dirty="0"/>
            <a:t>Call for proposals</a:t>
          </a:r>
        </a:p>
      </dgm:t>
    </dgm:pt>
    <dgm:pt modelId="{2B3097FD-91C6-4651-8BB8-2A8CC78385AB}" type="parTrans" cxnId="{C8C449B6-E631-42CF-AA31-E5763D9EA22F}">
      <dgm:prSet/>
      <dgm:spPr/>
      <dgm:t>
        <a:bodyPr/>
        <a:lstStyle/>
        <a:p>
          <a:endParaRPr lang="en-US"/>
        </a:p>
      </dgm:t>
    </dgm:pt>
    <dgm:pt modelId="{2CAA6D2E-4D84-415D-8B8F-A544DDA79A85}" type="sibTrans" cxnId="{C8C449B6-E631-42CF-AA31-E5763D9EA22F}">
      <dgm:prSet/>
      <dgm:spPr/>
      <dgm:t>
        <a:bodyPr/>
        <a:lstStyle/>
        <a:p>
          <a:endParaRPr lang="en-US"/>
        </a:p>
      </dgm:t>
    </dgm:pt>
    <dgm:pt modelId="{36085EE4-B86E-47F1-9CD9-C45B80CA8283}">
      <dgm:prSet phldrT="[Text]" custT="1"/>
      <dgm:spPr/>
      <dgm:t>
        <a:bodyPr/>
        <a:lstStyle/>
        <a:p>
          <a:r>
            <a:rPr lang="en-US" sz="2000" dirty="0"/>
            <a:t>Online: Jan, May &amp; June</a:t>
          </a:r>
        </a:p>
      </dgm:t>
    </dgm:pt>
    <dgm:pt modelId="{9250F3DE-DCF9-4F3D-B1B0-7A809DE5CEEB}" type="parTrans" cxnId="{78961E7F-131C-4730-A974-3D27AF850DE4}">
      <dgm:prSet/>
      <dgm:spPr/>
      <dgm:t>
        <a:bodyPr/>
        <a:lstStyle/>
        <a:p>
          <a:endParaRPr lang="en-US"/>
        </a:p>
      </dgm:t>
    </dgm:pt>
    <dgm:pt modelId="{27008958-577D-4FB5-AC85-135706CDB2E8}" type="sibTrans" cxnId="{78961E7F-131C-4730-A974-3D27AF850DE4}">
      <dgm:prSet/>
      <dgm:spPr/>
      <dgm:t>
        <a:bodyPr/>
        <a:lstStyle/>
        <a:p>
          <a:endParaRPr lang="en-US"/>
        </a:p>
      </dgm:t>
    </dgm:pt>
    <dgm:pt modelId="{C8F7E86B-C25B-47F9-84A9-A0C390A68B64}">
      <dgm:prSet phldrT="[Text]" custT="1"/>
      <dgm:spPr/>
      <dgm:t>
        <a:bodyPr/>
        <a:lstStyle/>
        <a:p>
          <a:r>
            <a:rPr lang="en-US" sz="2000" dirty="0"/>
            <a:t>Website </a:t>
          </a:r>
        </a:p>
      </dgm:t>
    </dgm:pt>
    <dgm:pt modelId="{BA8F1D17-38B5-46D2-95C7-D7CB067D9CCF}" type="parTrans" cxnId="{2A5CE61B-026E-4835-82B4-5CBDE144710E}">
      <dgm:prSet/>
      <dgm:spPr/>
      <dgm:t>
        <a:bodyPr/>
        <a:lstStyle/>
        <a:p>
          <a:endParaRPr lang="en-US"/>
        </a:p>
      </dgm:t>
    </dgm:pt>
    <dgm:pt modelId="{FFFAA543-1425-45D0-9AD8-A0CD2D67BC12}" type="sibTrans" cxnId="{2A5CE61B-026E-4835-82B4-5CBDE144710E}">
      <dgm:prSet/>
      <dgm:spPr/>
      <dgm:t>
        <a:bodyPr/>
        <a:lstStyle/>
        <a:p>
          <a:endParaRPr lang="en-US"/>
        </a:p>
      </dgm:t>
    </dgm:pt>
    <dgm:pt modelId="{2ADC776F-5130-4149-B458-2A0526827542}" type="pres">
      <dgm:prSet presAssocID="{988A936C-C210-4907-8EDC-45E369FAC04C}" presName="Name0" presStyleCnt="0">
        <dgm:presLayoutVars>
          <dgm:dir/>
          <dgm:resizeHandles val="exact"/>
        </dgm:presLayoutVars>
      </dgm:prSet>
      <dgm:spPr/>
    </dgm:pt>
    <dgm:pt modelId="{C6A7495E-0573-4C5C-B5AA-A1348806D2AD}" type="pres">
      <dgm:prSet presAssocID="{988A936C-C210-4907-8EDC-45E369FAC04C}" presName="arrow" presStyleLbl="bgShp" presStyleIdx="0" presStyleCnt="1"/>
      <dgm:spPr/>
    </dgm:pt>
    <dgm:pt modelId="{98D1A7AB-14ED-4E34-B52C-9F3F046247AB}" type="pres">
      <dgm:prSet presAssocID="{988A936C-C210-4907-8EDC-45E369FAC04C}" presName="points" presStyleCnt="0"/>
      <dgm:spPr/>
    </dgm:pt>
    <dgm:pt modelId="{28B142BE-B638-4ACF-B524-03405DB4B53B}" type="pres">
      <dgm:prSet presAssocID="{8C22AC9B-AF4E-484B-ACD8-826B26D4A7DF}" presName="compositeA" presStyleCnt="0"/>
      <dgm:spPr/>
    </dgm:pt>
    <dgm:pt modelId="{A4331F08-02A5-46A4-863B-9AF9D93B5269}" type="pres">
      <dgm:prSet presAssocID="{8C22AC9B-AF4E-484B-ACD8-826B26D4A7DF}" presName="textA" presStyleLbl="revTx" presStyleIdx="0" presStyleCnt="5">
        <dgm:presLayoutVars>
          <dgm:bulletEnabled val="1"/>
        </dgm:presLayoutVars>
      </dgm:prSet>
      <dgm:spPr/>
    </dgm:pt>
    <dgm:pt modelId="{86EF7B2B-1EAA-4039-823D-CBE8682AF375}" type="pres">
      <dgm:prSet presAssocID="{8C22AC9B-AF4E-484B-ACD8-826B26D4A7DF}" presName="circleA" presStyleLbl="node1" presStyleIdx="0" presStyleCnt="5"/>
      <dgm:spPr>
        <a:solidFill>
          <a:srgbClr val="4472C4">
            <a:alpha val="40000"/>
          </a:srgbClr>
        </a:solidFill>
      </dgm:spPr>
    </dgm:pt>
    <dgm:pt modelId="{87415DC5-1F4B-49DB-887D-3989CFBE193E}" type="pres">
      <dgm:prSet presAssocID="{8C22AC9B-AF4E-484B-ACD8-826B26D4A7DF}" presName="spaceA" presStyleCnt="0"/>
      <dgm:spPr/>
    </dgm:pt>
    <dgm:pt modelId="{7D7C875D-006E-4779-9461-56D470956B53}" type="pres">
      <dgm:prSet presAssocID="{D3A13CCE-3A0C-4DE1-B845-6EA001C094E0}" presName="space" presStyleCnt="0"/>
      <dgm:spPr/>
    </dgm:pt>
    <dgm:pt modelId="{4E5C0D03-84F8-4CAA-ADBD-F31E0FCE24B3}" type="pres">
      <dgm:prSet presAssocID="{A9DE54FE-5AB1-4F10-B4F6-0D3DAF4A8926}" presName="compositeB" presStyleCnt="0"/>
      <dgm:spPr/>
    </dgm:pt>
    <dgm:pt modelId="{70FD8005-F500-44C2-9BCF-266B693F9EBE}" type="pres">
      <dgm:prSet presAssocID="{A9DE54FE-5AB1-4F10-B4F6-0D3DAF4A8926}" presName="textB" presStyleLbl="revTx" presStyleIdx="1" presStyleCnt="5">
        <dgm:presLayoutVars>
          <dgm:bulletEnabled val="1"/>
        </dgm:presLayoutVars>
      </dgm:prSet>
      <dgm:spPr/>
    </dgm:pt>
    <dgm:pt modelId="{BBDC2F06-721F-44BB-BA50-001B029B3AA1}" type="pres">
      <dgm:prSet presAssocID="{A9DE54FE-5AB1-4F10-B4F6-0D3DAF4A8926}" presName="circleB" presStyleLbl="node1" presStyleIdx="1" presStyleCnt="5"/>
      <dgm:spPr>
        <a:solidFill>
          <a:srgbClr val="4472C4">
            <a:alpha val="40000"/>
          </a:srgbClr>
        </a:solidFill>
      </dgm:spPr>
    </dgm:pt>
    <dgm:pt modelId="{53BB4392-8FAF-46D1-96D9-5C727F81C4DA}" type="pres">
      <dgm:prSet presAssocID="{A9DE54FE-5AB1-4F10-B4F6-0D3DAF4A8926}" presName="spaceB" presStyleCnt="0"/>
      <dgm:spPr/>
    </dgm:pt>
    <dgm:pt modelId="{B573016D-27A3-4BFD-B270-A26C1D6B5201}" type="pres">
      <dgm:prSet presAssocID="{F2AEAB86-B9DB-402D-9429-E64E116ED84A}" presName="space" presStyleCnt="0"/>
      <dgm:spPr/>
    </dgm:pt>
    <dgm:pt modelId="{119E5DEA-A31C-4132-BE8B-A79B48C9C945}" type="pres">
      <dgm:prSet presAssocID="{FC87587D-FF80-4EC2-AA16-07CA816F4ECB}" presName="compositeA" presStyleCnt="0"/>
      <dgm:spPr/>
    </dgm:pt>
    <dgm:pt modelId="{3DD384AA-537C-459D-B50F-3D085E6235A9}" type="pres">
      <dgm:prSet presAssocID="{FC87587D-FF80-4EC2-AA16-07CA816F4ECB}" presName="textA" presStyleLbl="revTx" presStyleIdx="2" presStyleCnt="5">
        <dgm:presLayoutVars>
          <dgm:bulletEnabled val="1"/>
        </dgm:presLayoutVars>
      </dgm:prSet>
      <dgm:spPr/>
    </dgm:pt>
    <dgm:pt modelId="{2B7E5F71-E375-4E3E-AF02-0AAACE158CB9}" type="pres">
      <dgm:prSet presAssocID="{FC87587D-FF80-4EC2-AA16-07CA816F4ECB}" presName="circleA" presStyleLbl="node1" presStyleIdx="2" presStyleCnt="5"/>
      <dgm:spPr/>
    </dgm:pt>
    <dgm:pt modelId="{A88E4C76-17A8-48D4-B158-13E4F130AF63}" type="pres">
      <dgm:prSet presAssocID="{FC87587D-FF80-4EC2-AA16-07CA816F4ECB}" presName="spaceA" presStyleCnt="0"/>
      <dgm:spPr/>
    </dgm:pt>
    <dgm:pt modelId="{8BD07625-1ED7-417B-A891-7D4E7847665A}" type="pres">
      <dgm:prSet presAssocID="{B82D1014-0D18-4833-940A-1E93E8C9A733}" presName="space" presStyleCnt="0"/>
      <dgm:spPr/>
    </dgm:pt>
    <dgm:pt modelId="{72278B3F-C351-43F8-9D78-FEB3DCB4CA7D}" type="pres">
      <dgm:prSet presAssocID="{F766AEBD-4A4E-465B-BC3B-969C6B0F5C76}" presName="compositeB" presStyleCnt="0"/>
      <dgm:spPr/>
    </dgm:pt>
    <dgm:pt modelId="{E0FFC2D7-9EFD-40BC-911D-866176F1CCB4}" type="pres">
      <dgm:prSet presAssocID="{F766AEBD-4A4E-465B-BC3B-969C6B0F5C76}" presName="textB" presStyleLbl="revTx" presStyleIdx="3" presStyleCnt="5">
        <dgm:presLayoutVars>
          <dgm:bulletEnabled val="1"/>
        </dgm:presLayoutVars>
      </dgm:prSet>
      <dgm:spPr/>
    </dgm:pt>
    <dgm:pt modelId="{004CF630-47D9-4FF4-9666-AC0E5369C33E}" type="pres">
      <dgm:prSet presAssocID="{F766AEBD-4A4E-465B-BC3B-969C6B0F5C76}" presName="circleB" presStyleLbl="node1" presStyleIdx="3" presStyleCnt="5"/>
      <dgm:spPr/>
    </dgm:pt>
    <dgm:pt modelId="{56BC31EA-0DE1-4EA0-9EF6-8329AB56679E}" type="pres">
      <dgm:prSet presAssocID="{F766AEBD-4A4E-465B-BC3B-969C6B0F5C76}" presName="spaceB" presStyleCnt="0"/>
      <dgm:spPr/>
    </dgm:pt>
    <dgm:pt modelId="{33A5C7A7-49E1-4F64-B102-EA9FC7959CC6}" type="pres">
      <dgm:prSet presAssocID="{552535AE-EE85-48CA-BA09-836E03E4F3A3}" presName="space" presStyleCnt="0"/>
      <dgm:spPr/>
    </dgm:pt>
    <dgm:pt modelId="{4A19BEA4-1039-4CEC-B050-6FAE9246C1BD}" type="pres">
      <dgm:prSet presAssocID="{BF9BFD0D-D420-42AF-80E2-EA0C4DD9EE83}" presName="compositeA" presStyleCnt="0"/>
      <dgm:spPr/>
    </dgm:pt>
    <dgm:pt modelId="{1F44CF78-2057-4935-BBA1-D386B6855565}" type="pres">
      <dgm:prSet presAssocID="{BF9BFD0D-D420-42AF-80E2-EA0C4DD9EE83}" presName="textA" presStyleLbl="revTx" presStyleIdx="4" presStyleCnt="5">
        <dgm:presLayoutVars>
          <dgm:bulletEnabled val="1"/>
        </dgm:presLayoutVars>
      </dgm:prSet>
      <dgm:spPr/>
    </dgm:pt>
    <dgm:pt modelId="{286793BE-046B-4B5A-B399-7F263FE55594}" type="pres">
      <dgm:prSet presAssocID="{BF9BFD0D-D420-42AF-80E2-EA0C4DD9EE83}" presName="circleA" presStyleLbl="node1" presStyleIdx="4" presStyleCnt="5"/>
      <dgm:spPr/>
    </dgm:pt>
    <dgm:pt modelId="{3813CB7F-81AC-4A84-A713-E0EB1C5C1733}" type="pres">
      <dgm:prSet presAssocID="{BF9BFD0D-D420-42AF-80E2-EA0C4DD9EE83}" presName="spaceA" presStyleCnt="0"/>
      <dgm:spPr/>
    </dgm:pt>
  </dgm:ptLst>
  <dgm:cxnLst>
    <dgm:cxn modelId="{05ED0309-509F-4849-9E80-41E2F381AF90}" type="presOf" srcId="{988A936C-C210-4907-8EDC-45E369FAC04C}" destId="{2ADC776F-5130-4149-B458-2A0526827542}" srcOrd="0" destOrd="0" presId="urn:microsoft.com/office/officeart/2005/8/layout/hProcess11"/>
    <dgm:cxn modelId="{01F8230C-A48B-41A5-BF8A-864B5A5BA47E}" srcId="{BF9BFD0D-D420-42AF-80E2-EA0C4DD9EE83}" destId="{62570EA6-6255-4A6F-BBF8-1624A6876B7B}" srcOrd="0" destOrd="0" parTransId="{43A53344-DAF6-44C6-BCA8-C089FF2BCDED}" sibTransId="{9AF71584-E717-434D-9746-F99AAA6F8503}"/>
    <dgm:cxn modelId="{2A5CE61B-026E-4835-82B4-5CBDE144710E}" srcId="{BF9BFD0D-D420-42AF-80E2-EA0C4DD9EE83}" destId="{C8F7E86B-C25B-47F9-84A9-A0C390A68B64}" srcOrd="2" destOrd="0" parTransId="{BA8F1D17-38B5-46D2-95C7-D7CB067D9CCF}" sibTransId="{FFFAA543-1425-45D0-9AD8-A0CD2D67BC12}"/>
    <dgm:cxn modelId="{79832727-9A0E-43F4-BE4B-AA1E4A454636}" type="presOf" srcId="{FC87587D-FF80-4EC2-AA16-07CA816F4ECB}" destId="{3DD384AA-537C-459D-B50F-3D085E6235A9}" srcOrd="0" destOrd="0" presId="urn:microsoft.com/office/officeart/2005/8/layout/hProcess11"/>
    <dgm:cxn modelId="{F4ADFC38-EF2A-455B-A067-C4496F79EDBC}" type="presOf" srcId="{2AD75CB6-10B7-4274-8E08-32C177363E63}" destId="{A4331F08-02A5-46A4-863B-9AF9D93B5269}" srcOrd="0" destOrd="1" presId="urn:microsoft.com/office/officeart/2005/8/layout/hProcess11"/>
    <dgm:cxn modelId="{8C373E3D-FB45-465E-8BBF-DBB82289B5ED}" srcId="{A9DE54FE-5AB1-4F10-B4F6-0D3DAF4A8926}" destId="{4EAAEA74-613B-457B-90B6-5594598E42B9}" srcOrd="1" destOrd="0" parTransId="{262ED787-00B2-4A3E-9508-A02716803E12}" sibTransId="{5DDE3413-145C-41C1-8379-8AD184F19F77}"/>
    <dgm:cxn modelId="{16695440-464D-4BD2-9B1C-EA5273F9D5E4}" type="presOf" srcId="{13060FD1-8808-4D63-A575-8DCFC43F3D2B}" destId="{E0FFC2D7-9EFD-40BC-911D-866176F1CCB4}" srcOrd="0" destOrd="2" presId="urn:microsoft.com/office/officeart/2005/8/layout/hProcess11"/>
    <dgm:cxn modelId="{B6FF475E-E0B9-4F3D-9BC9-929DB402A60D}" type="presOf" srcId="{64454D54-DA46-4BD1-9E17-C80A06508952}" destId="{E0FFC2D7-9EFD-40BC-911D-866176F1CCB4}" srcOrd="0" destOrd="1" presId="urn:microsoft.com/office/officeart/2005/8/layout/hProcess11"/>
    <dgm:cxn modelId="{1FA3BD64-7FF1-404C-9A16-7130570E8850}" srcId="{988A936C-C210-4907-8EDC-45E369FAC04C}" destId="{BF9BFD0D-D420-42AF-80E2-EA0C4DD9EE83}" srcOrd="4" destOrd="0" parTransId="{DDB60FEB-96FD-4195-8899-D37519B46048}" sibTransId="{9E2D3482-4E86-4587-AC8D-3FD15E63EA99}"/>
    <dgm:cxn modelId="{4428024C-286E-447A-9B51-7E27EFEE0B16}" srcId="{F766AEBD-4A4E-465B-BC3B-969C6B0F5C76}" destId="{64454D54-DA46-4BD1-9E17-C80A06508952}" srcOrd="0" destOrd="0" parTransId="{8A328269-B281-4B0F-ACBD-30E386F07A35}" sibTransId="{C6F63DA4-A017-4BF3-A32B-1837B23C6BB4}"/>
    <dgm:cxn modelId="{35CA4F51-670E-492C-A68D-E7B0A74A23EF}" type="presOf" srcId="{36085EE4-B86E-47F1-9CD9-C45B80CA8283}" destId="{1F44CF78-2057-4935-BBA1-D386B6855565}" srcOrd="0" destOrd="2" presId="urn:microsoft.com/office/officeart/2005/8/layout/hProcess11"/>
    <dgm:cxn modelId="{B7F6FC77-0536-41C3-98C2-C6F1E4C8E530}" type="presOf" srcId="{62570EA6-6255-4A6F-BBF8-1624A6876B7B}" destId="{1F44CF78-2057-4935-BBA1-D386B6855565}" srcOrd="0" destOrd="1" presId="urn:microsoft.com/office/officeart/2005/8/layout/hProcess11"/>
    <dgm:cxn modelId="{072B4978-15EA-42A7-8297-0F71ED7DCAE4}" type="presOf" srcId="{12F1ED41-19D2-4199-BFB9-250E1AB64E1D}" destId="{A4331F08-02A5-46A4-863B-9AF9D93B5269}" srcOrd="0" destOrd="2" presId="urn:microsoft.com/office/officeart/2005/8/layout/hProcess11"/>
    <dgm:cxn modelId="{78961E7F-131C-4730-A974-3D27AF850DE4}" srcId="{BF9BFD0D-D420-42AF-80E2-EA0C4DD9EE83}" destId="{36085EE4-B86E-47F1-9CD9-C45B80CA8283}" srcOrd="1" destOrd="0" parTransId="{9250F3DE-DCF9-4F3D-B1B0-7A809DE5CEEB}" sibTransId="{27008958-577D-4FB5-AC85-135706CDB2E8}"/>
    <dgm:cxn modelId="{FC92C580-EC78-4C0C-837D-26BAB4015C2F}" type="presOf" srcId="{C8F7E86B-C25B-47F9-84A9-A0C390A68B64}" destId="{1F44CF78-2057-4935-BBA1-D386B6855565}" srcOrd="0" destOrd="3" presId="urn:microsoft.com/office/officeart/2005/8/layout/hProcess11"/>
    <dgm:cxn modelId="{6D4E9E84-F9C8-496F-9C4A-EE1C7F35AA72}" type="presOf" srcId="{FB8DBAE0-58F8-4E9E-B468-A412970DF204}" destId="{70FD8005-F500-44C2-9BCF-266B693F9EBE}" srcOrd="0" destOrd="1" presId="urn:microsoft.com/office/officeart/2005/8/layout/hProcess11"/>
    <dgm:cxn modelId="{4C558E87-3396-4DD1-908A-06A92685173B}" type="presOf" srcId="{4EAAEA74-613B-457B-90B6-5594598E42B9}" destId="{70FD8005-F500-44C2-9BCF-266B693F9EBE}" srcOrd="0" destOrd="2" presId="urn:microsoft.com/office/officeart/2005/8/layout/hProcess11"/>
    <dgm:cxn modelId="{C8C449B6-E631-42CF-AA31-E5763D9EA22F}" srcId="{8C22AC9B-AF4E-484B-ACD8-826B26D4A7DF}" destId="{12F1ED41-19D2-4199-BFB9-250E1AB64E1D}" srcOrd="1" destOrd="0" parTransId="{2B3097FD-91C6-4651-8BB8-2A8CC78385AB}" sibTransId="{2CAA6D2E-4D84-415D-8B8F-A544DDA79A85}"/>
    <dgm:cxn modelId="{BDB687BC-D095-4893-A77A-A436C81EB997}" srcId="{988A936C-C210-4907-8EDC-45E369FAC04C}" destId="{A9DE54FE-5AB1-4F10-B4F6-0D3DAF4A8926}" srcOrd="1" destOrd="0" parTransId="{DA6F408A-3B0A-44A4-B325-8489E13B1E9D}" sibTransId="{F2AEAB86-B9DB-402D-9429-E64E116ED84A}"/>
    <dgm:cxn modelId="{08D37CBE-6E51-49C2-B353-C8E19A405757}" type="presOf" srcId="{8C22AC9B-AF4E-484B-ACD8-826B26D4A7DF}" destId="{A4331F08-02A5-46A4-863B-9AF9D93B5269}" srcOrd="0" destOrd="0" presId="urn:microsoft.com/office/officeart/2005/8/layout/hProcess11"/>
    <dgm:cxn modelId="{99695EC1-A5DA-4835-80EE-005A2972C5DF}" type="presOf" srcId="{A9DE54FE-5AB1-4F10-B4F6-0D3DAF4A8926}" destId="{70FD8005-F500-44C2-9BCF-266B693F9EBE}" srcOrd="0" destOrd="0" presId="urn:microsoft.com/office/officeart/2005/8/layout/hProcess11"/>
    <dgm:cxn modelId="{661EC2C7-812C-4CB9-BF4C-37FDBEEE6B64}" srcId="{988A936C-C210-4907-8EDC-45E369FAC04C}" destId="{FC87587D-FF80-4EC2-AA16-07CA816F4ECB}" srcOrd="2" destOrd="0" parTransId="{077542AF-A08D-425F-81FB-1F45905D6667}" sibTransId="{B82D1014-0D18-4833-940A-1E93E8C9A733}"/>
    <dgm:cxn modelId="{997970C8-16F5-4B76-884B-936D126E65E5}" srcId="{988A936C-C210-4907-8EDC-45E369FAC04C}" destId="{8C22AC9B-AF4E-484B-ACD8-826B26D4A7DF}" srcOrd="0" destOrd="0" parTransId="{4637B941-3C50-4A38-A99C-B21D42A62144}" sibTransId="{D3A13CCE-3A0C-4DE1-B845-6EA001C094E0}"/>
    <dgm:cxn modelId="{5A9173E3-7CE9-46CA-BE98-012EED4FE3BA}" srcId="{988A936C-C210-4907-8EDC-45E369FAC04C}" destId="{F766AEBD-4A4E-465B-BC3B-969C6B0F5C76}" srcOrd="3" destOrd="0" parTransId="{E28B9BD3-888F-4C33-8012-6F2D0767F76D}" sibTransId="{552535AE-EE85-48CA-BA09-836E03E4F3A3}"/>
    <dgm:cxn modelId="{F4B014EA-2872-4DDE-876E-B3B1B647120E}" srcId="{F766AEBD-4A4E-465B-BC3B-969C6B0F5C76}" destId="{13060FD1-8808-4D63-A575-8DCFC43F3D2B}" srcOrd="1" destOrd="0" parTransId="{2745FCDD-B26D-4BA1-AC7E-2049099936CA}" sibTransId="{2E1F661B-820E-4E2F-9C6E-F7DFF566A0B8}"/>
    <dgm:cxn modelId="{190549ED-C031-4935-BC27-B644995277B8}" type="presOf" srcId="{BF9BFD0D-D420-42AF-80E2-EA0C4DD9EE83}" destId="{1F44CF78-2057-4935-BBA1-D386B6855565}" srcOrd="0" destOrd="0" presId="urn:microsoft.com/office/officeart/2005/8/layout/hProcess11"/>
    <dgm:cxn modelId="{5E168AED-EEB0-41CD-922A-DB76B8226917}" type="presOf" srcId="{F766AEBD-4A4E-465B-BC3B-969C6B0F5C76}" destId="{E0FFC2D7-9EFD-40BC-911D-866176F1CCB4}" srcOrd="0" destOrd="0" presId="urn:microsoft.com/office/officeart/2005/8/layout/hProcess11"/>
    <dgm:cxn modelId="{FFF7B6F9-066D-4E32-A0C8-EB05B797591F}" srcId="{8C22AC9B-AF4E-484B-ACD8-826B26D4A7DF}" destId="{2AD75CB6-10B7-4274-8E08-32C177363E63}" srcOrd="0" destOrd="0" parTransId="{396FCC91-6DDB-48F5-8182-3317ED149C7D}" sibTransId="{02D98692-BFD4-4CE9-9364-E131C7C8486A}"/>
    <dgm:cxn modelId="{19A2D6FA-2F51-46BC-B3EC-63F93E6C033F}" srcId="{A9DE54FE-5AB1-4F10-B4F6-0D3DAF4A8926}" destId="{FB8DBAE0-58F8-4E9E-B468-A412970DF204}" srcOrd="0" destOrd="0" parTransId="{B101C2B3-5E09-4B94-8E76-DBC7F1752B43}" sibTransId="{56B07E08-CE88-4DCE-8805-0ADF051F7F84}"/>
    <dgm:cxn modelId="{AEDAF626-126C-4704-8D8E-F8D246B9DEEC}" type="presParOf" srcId="{2ADC776F-5130-4149-B458-2A0526827542}" destId="{C6A7495E-0573-4C5C-B5AA-A1348806D2AD}" srcOrd="0" destOrd="0" presId="urn:microsoft.com/office/officeart/2005/8/layout/hProcess11"/>
    <dgm:cxn modelId="{47A16217-21D3-4D03-8BFF-552D2BEE8712}" type="presParOf" srcId="{2ADC776F-5130-4149-B458-2A0526827542}" destId="{98D1A7AB-14ED-4E34-B52C-9F3F046247AB}" srcOrd="1" destOrd="0" presId="urn:microsoft.com/office/officeart/2005/8/layout/hProcess11"/>
    <dgm:cxn modelId="{D2FBB7D1-771A-48AA-937E-E64793F1B6EF}" type="presParOf" srcId="{98D1A7AB-14ED-4E34-B52C-9F3F046247AB}" destId="{28B142BE-B638-4ACF-B524-03405DB4B53B}" srcOrd="0" destOrd="0" presId="urn:microsoft.com/office/officeart/2005/8/layout/hProcess11"/>
    <dgm:cxn modelId="{CA885C85-A4AF-43A0-8F3D-6D0CA5A7A8F9}" type="presParOf" srcId="{28B142BE-B638-4ACF-B524-03405DB4B53B}" destId="{A4331F08-02A5-46A4-863B-9AF9D93B5269}" srcOrd="0" destOrd="0" presId="urn:microsoft.com/office/officeart/2005/8/layout/hProcess11"/>
    <dgm:cxn modelId="{69EB3FC5-CF65-4AD9-8ADC-5079CC12AC3C}" type="presParOf" srcId="{28B142BE-B638-4ACF-B524-03405DB4B53B}" destId="{86EF7B2B-1EAA-4039-823D-CBE8682AF375}" srcOrd="1" destOrd="0" presId="urn:microsoft.com/office/officeart/2005/8/layout/hProcess11"/>
    <dgm:cxn modelId="{3A56427A-2A25-480D-8839-E8F3304C6EE6}" type="presParOf" srcId="{28B142BE-B638-4ACF-B524-03405DB4B53B}" destId="{87415DC5-1F4B-49DB-887D-3989CFBE193E}" srcOrd="2" destOrd="0" presId="urn:microsoft.com/office/officeart/2005/8/layout/hProcess11"/>
    <dgm:cxn modelId="{9F432727-F545-48D6-80BC-B7025EC9D4B7}" type="presParOf" srcId="{98D1A7AB-14ED-4E34-B52C-9F3F046247AB}" destId="{7D7C875D-006E-4779-9461-56D470956B53}" srcOrd="1" destOrd="0" presId="urn:microsoft.com/office/officeart/2005/8/layout/hProcess11"/>
    <dgm:cxn modelId="{C9070A48-7114-416F-AED4-63AEA27777D3}" type="presParOf" srcId="{98D1A7AB-14ED-4E34-B52C-9F3F046247AB}" destId="{4E5C0D03-84F8-4CAA-ADBD-F31E0FCE24B3}" srcOrd="2" destOrd="0" presId="urn:microsoft.com/office/officeart/2005/8/layout/hProcess11"/>
    <dgm:cxn modelId="{FF0B741E-B2FA-4B9D-834D-8FE15A8E7E89}" type="presParOf" srcId="{4E5C0D03-84F8-4CAA-ADBD-F31E0FCE24B3}" destId="{70FD8005-F500-44C2-9BCF-266B693F9EBE}" srcOrd="0" destOrd="0" presId="urn:microsoft.com/office/officeart/2005/8/layout/hProcess11"/>
    <dgm:cxn modelId="{4D9B880F-4289-4022-8FC3-9C1E5C4C1F6B}" type="presParOf" srcId="{4E5C0D03-84F8-4CAA-ADBD-F31E0FCE24B3}" destId="{BBDC2F06-721F-44BB-BA50-001B029B3AA1}" srcOrd="1" destOrd="0" presId="urn:microsoft.com/office/officeart/2005/8/layout/hProcess11"/>
    <dgm:cxn modelId="{B737B2AF-D209-419C-B368-0948E80815EB}" type="presParOf" srcId="{4E5C0D03-84F8-4CAA-ADBD-F31E0FCE24B3}" destId="{53BB4392-8FAF-46D1-96D9-5C727F81C4DA}" srcOrd="2" destOrd="0" presId="urn:microsoft.com/office/officeart/2005/8/layout/hProcess11"/>
    <dgm:cxn modelId="{1C434797-EA4D-4734-8290-A02C5ADD2FD8}" type="presParOf" srcId="{98D1A7AB-14ED-4E34-B52C-9F3F046247AB}" destId="{B573016D-27A3-4BFD-B270-A26C1D6B5201}" srcOrd="3" destOrd="0" presId="urn:microsoft.com/office/officeart/2005/8/layout/hProcess11"/>
    <dgm:cxn modelId="{01ED1E29-120B-4B86-B7DE-C36D8892F1D1}" type="presParOf" srcId="{98D1A7AB-14ED-4E34-B52C-9F3F046247AB}" destId="{119E5DEA-A31C-4132-BE8B-A79B48C9C945}" srcOrd="4" destOrd="0" presId="urn:microsoft.com/office/officeart/2005/8/layout/hProcess11"/>
    <dgm:cxn modelId="{2922A37B-89C7-450D-834F-7AF9B0F8A579}" type="presParOf" srcId="{119E5DEA-A31C-4132-BE8B-A79B48C9C945}" destId="{3DD384AA-537C-459D-B50F-3D085E6235A9}" srcOrd="0" destOrd="0" presId="urn:microsoft.com/office/officeart/2005/8/layout/hProcess11"/>
    <dgm:cxn modelId="{731F8A71-36BF-4097-87E7-3AC5F87C0BEA}" type="presParOf" srcId="{119E5DEA-A31C-4132-BE8B-A79B48C9C945}" destId="{2B7E5F71-E375-4E3E-AF02-0AAACE158CB9}" srcOrd="1" destOrd="0" presId="urn:microsoft.com/office/officeart/2005/8/layout/hProcess11"/>
    <dgm:cxn modelId="{3147B1D3-D02F-4DE1-A15C-2DEB7FA35734}" type="presParOf" srcId="{119E5DEA-A31C-4132-BE8B-A79B48C9C945}" destId="{A88E4C76-17A8-48D4-B158-13E4F130AF63}" srcOrd="2" destOrd="0" presId="urn:microsoft.com/office/officeart/2005/8/layout/hProcess11"/>
    <dgm:cxn modelId="{74ADA4E6-5703-425F-A870-9B0691E97BEE}" type="presParOf" srcId="{98D1A7AB-14ED-4E34-B52C-9F3F046247AB}" destId="{8BD07625-1ED7-417B-A891-7D4E7847665A}" srcOrd="5" destOrd="0" presId="urn:microsoft.com/office/officeart/2005/8/layout/hProcess11"/>
    <dgm:cxn modelId="{4B22803E-7519-4242-85C1-A8643B94F6E2}" type="presParOf" srcId="{98D1A7AB-14ED-4E34-B52C-9F3F046247AB}" destId="{72278B3F-C351-43F8-9D78-FEB3DCB4CA7D}" srcOrd="6" destOrd="0" presId="urn:microsoft.com/office/officeart/2005/8/layout/hProcess11"/>
    <dgm:cxn modelId="{96AAD9F5-B449-4DA3-B974-984A93E808DB}" type="presParOf" srcId="{72278B3F-C351-43F8-9D78-FEB3DCB4CA7D}" destId="{E0FFC2D7-9EFD-40BC-911D-866176F1CCB4}" srcOrd="0" destOrd="0" presId="urn:microsoft.com/office/officeart/2005/8/layout/hProcess11"/>
    <dgm:cxn modelId="{A1A1A14E-8459-4A40-955D-66E4F5C9A440}" type="presParOf" srcId="{72278B3F-C351-43F8-9D78-FEB3DCB4CA7D}" destId="{004CF630-47D9-4FF4-9666-AC0E5369C33E}" srcOrd="1" destOrd="0" presId="urn:microsoft.com/office/officeart/2005/8/layout/hProcess11"/>
    <dgm:cxn modelId="{46141839-ED07-485A-A0DE-8ED0577D15CA}" type="presParOf" srcId="{72278B3F-C351-43F8-9D78-FEB3DCB4CA7D}" destId="{56BC31EA-0DE1-4EA0-9EF6-8329AB56679E}" srcOrd="2" destOrd="0" presId="urn:microsoft.com/office/officeart/2005/8/layout/hProcess11"/>
    <dgm:cxn modelId="{F1940FF6-FEDB-4195-AFD0-7C87B2426A94}" type="presParOf" srcId="{98D1A7AB-14ED-4E34-B52C-9F3F046247AB}" destId="{33A5C7A7-49E1-4F64-B102-EA9FC7959CC6}" srcOrd="7" destOrd="0" presId="urn:microsoft.com/office/officeart/2005/8/layout/hProcess11"/>
    <dgm:cxn modelId="{31550A20-4AB1-431A-B0AD-5A7356F1399A}" type="presParOf" srcId="{98D1A7AB-14ED-4E34-B52C-9F3F046247AB}" destId="{4A19BEA4-1039-4CEC-B050-6FAE9246C1BD}" srcOrd="8" destOrd="0" presId="urn:microsoft.com/office/officeart/2005/8/layout/hProcess11"/>
    <dgm:cxn modelId="{286B7DA6-C06F-41CD-ADE5-CF361D4B2916}" type="presParOf" srcId="{4A19BEA4-1039-4CEC-B050-6FAE9246C1BD}" destId="{1F44CF78-2057-4935-BBA1-D386B6855565}" srcOrd="0" destOrd="0" presId="urn:microsoft.com/office/officeart/2005/8/layout/hProcess11"/>
    <dgm:cxn modelId="{50D90CC8-2586-48F3-AD91-F63E7DFE55C2}" type="presParOf" srcId="{4A19BEA4-1039-4CEC-B050-6FAE9246C1BD}" destId="{286793BE-046B-4B5A-B399-7F263FE55594}" srcOrd="1" destOrd="0" presId="urn:microsoft.com/office/officeart/2005/8/layout/hProcess11"/>
    <dgm:cxn modelId="{7C66BB94-9082-4532-849D-9949C7B7752E}" type="presParOf" srcId="{4A19BEA4-1039-4CEC-B050-6FAE9246C1BD}" destId="{3813CB7F-81AC-4A84-A713-E0EB1C5C1733}" srcOrd="2" destOrd="0" presId="urn:microsoft.com/office/officeart/2005/8/layout/hProcess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77071E1-06F7-4BD3-B8C1-C4646FC8AEFA}"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D9D35D50-683D-4536-9CEA-757DF3D0D14F}">
      <dgm:prSet custT="1"/>
      <dgm:spPr/>
      <dgm:t>
        <a:bodyPr/>
        <a:lstStyle/>
        <a:p>
          <a:r>
            <a:rPr lang="en-US" sz="3300" dirty="0"/>
            <a:t>Clarity</a:t>
          </a:r>
        </a:p>
      </dgm:t>
    </dgm:pt>
    <dgm:pt modelId="{27B7F1F5-F85D-4D3F-BABB-D631DCDF0E0A}" type="parTrans" cxnId="{62FE1F9A-0B2E-4CBE-BBDE-8D6CF572E22B}">
      <dgm:prSet/>
      <dgm:spPr/>
      <dgm:t>
        <a:bodyPr/>
        <a:lstStyle/>
        <a:p>
          <a:endParaRPr lang="en-US"/>
        </a:p>
      </dgm:t>
    </dgm:pt>
    <dgm:pt modelId="{05A069A6-92A7-4594-8C0D-1D0BB8FEE77B}" type="sibTrans" cxnId="{62FE1F9A-0B2E-4CBE-BBDE-8D6CF572E22B}">
      <dgm:prSet/>
      <dgm:spPr/>
      <dgm:t>
        <a:bodyPr/>
        <a:lstStyle/>
        <a:p>
          <a:endParaRPr lang="en-US"/>
        </a:p>
      </dgm:t>
    </dgm:pt>
    <dgm:pt modelId="{49037BF5-3132-4932-989B-E29BA8C35ECA}">
      <dgm:prSet custT="1"/>
      <dgm:spPr/>
      <dgm:t>
        <a:bodyPr/>
        <a:lstStyle/>
        <a:p>
          <a:r>
            <a:rPr lang="en-US" sz="3300" dirty="0"/>
            <a:t>Vision</a:t>
          </a:r>
        </a:p>
      </dgm:t>
    </dgm:pt>
    <dgm:pt modelId="{CA815859-93FC-48BD-AD3F-0F33AF75B39E}" type="parTrans" cxnId="{8A9FFBAB-FCF3-4600-B923-4FD9CCFEBCCB}">
      <dgm:prSet/>
      <dgm:spPr/>
      <dgm:t>
        <a:bodyPr/>
        <a:lstStyle/>
        <a:p>
          <a:endParaRPr lang="en-US"/>
        </a:p>
      </dgm:t>
    </dgm:pt>
    <dgm:pt modelId="{C7219B69-4E98-4DAB-A407-8F689863D03B}" type="sibTrans" cxnId="{8A9FFBAB-FCF3-4600-B923-4FD9CCFEBCCB}">
      <dgm:prSet/>
      <dgm:spPr/>
      <dgm:t>
        <a:bodyPr/>
        <a:lstStyle/>
        <a:p>
          <a:endParaRPr lang="en-US"/>
        </a:p>
      </dgm:t>
    </dgm:pt>
    <dgm:pt modelId="{B2A3BB97-F104-4529-A51F-EA6DA4AF15DB}">
      <dgm:prSet custT="1"/>
      <dgm:spPr/>
      <dgm:t>
        <a:bodyPr/>
        <a:lstStyle/>
        <a:p>
          <a:r>
            <a:rPr lang="en-US" sz="3300" dirty="0"/>
            <a:t>Collaboration</a:t>
          </a:r>
        </a:p>
      </dgm:t>
    </dgm:pt>
    <dgm:pt modelId="{F495CFE3-5286-4561-B458-6C43085FBE00}" type="parTrans" cxnId="{6B4387AE-5131-4EE6-A571-737B8E147451}">
      <dgm:prSet/>
      <dgm:spPr/>
      <dgm:t>
        <a:bodyPr/>
        <a:lstStyle/>
        <a:p>
          <a:endParaRPr lang="en-US"/>
        </a:p>
      </dgm:t>
    </dgm:pt>
    <dgm:pt modelId="{47FCC984-D13C-4052-BDF5-A65877BC33C5}" type="sibTrans" cxnId="{6B4387AE-5131-4EE6-A571-737B8E147451}">
      <dgm:prSet/>
      <dgm:spPr/>
      <dgm:t>
        <a:bodyPr/>
        <a:lstStyle/>
        <a:p>
          <a:endParaRPr lang="en-US"/>
        </a:p>
      </dgm:t>
    </dgm:pt>
    <dgm:pt modelId="{4C6820AB-CDC0-4EDE-BB79-23420C1FAB58}">
      <dgm:prSet custT="1"/>
      <dgm:spPr/>
      <dgm:t>
        <a:bodyPr/>
        <a:lstStyle/>
        <a:p>
          <a:r>
            <a:rPr lang="en-US" sz="3300" dirty="0"/>
            <a:t>Presentations</a:t>
          </a:r>
        </a:p>
      </dgm:t>
    </dgm:pt>
    <dgm:pt modelId="{02A272B3-F070-4C19-B5B9-337EC3BA75D3}" type="parTrans" cxnId="{F15EB1ED-4175-46B8-80D1-0577F31BAED7}">
      <dgm:prSet/>
      <dgm:spPr/>
      <dgm:t>
        <a:bodyPr/>
        <a:lstStyle/>
        <a:p>
          <a:endParaRPr lang="en-US"/>
        </a:p>
      </dgm:t>
    </dgm:pt>
    <dgm:pt modelId="{B7795F49-5777-44EA-B5E6-B03E804557DF}" type="sibTrans" cxnId="{F15EB1ED-4175-46B8-80D1-0577F31BAED7}">
      <dgm:prSet/>
      <dgm:spPr/>
      <dgm:t>
        <a:bodyPr/>
        <a:lstStyle/>
        <a:p>
          <a:endParaRPr lang="en-US"/>
        </a:p>
      </dgm:t>
    </dgm:pt>
    <dgm:pt modelId="{580D8D80-7167-4DA9-9335-670830BE6F8A}" type="pres">
      <dgm:prSet presAssocID="{077071E1-06F7-4BD3-B8C1-C4646FC8AEFA}" presName="Name0" presStyleCnt="0">
        <dgm:presLayoutVars>
          <dgm:dir/>
          <dgm:animLvl val="lvl"/>
          <dgm:resizeHandles val="exact"/>
        </dgm:presLayoutVars>
      </dgm:prSet>
      <dgm:spPr/>
    </dgm:pt>
    <dgm:pt modelId="{EB91A296-35AE-41B5-916C-57D39510787A}" type="pres">
      <dgm:prSet presAssocID="{D9D35D50-683D-4536-9CEA-757DF3D0D14F}" presName="linNode" presStyleCnt="0"/>
      <dgm:spPr/>
    </dgm:pt>
    <dgm:pt modelId="{6C7FA941-77C6-438F-A7DF-C015B0CD15CF}" type="pres">
      <dgm:prSet presAssocID="{D9D35D50-683D-4536-9CEA-757DF3D0D14F}" presName="parentText" presStyleLbl="node1" presStyleIdx="0" presStyleCnt="4">
        <dgm:presLayoutVars>
          <dgm:chMax val="1"/>
          <dgm:bulletEnabled val="1"/>
        </dgm:presLayoutVars>
      </dgm:prSet>
      <dgm:spPr/>
    </dgm:pt>
    <dgm:pt modelId="{AB538E69-FBED-4B86-8CED-85E63C745EAE}" type="pres">
      <dgm:prSet presAssocID="{05A069A6-92A7-4594-8C0D-1D0BB8FEE77B}" presName="sp" presStyleCnt="0"/>
      <dgm:spPr/>
    </dgm:pt>
    <dgm:pt modelId="{CF771D7A-CD5D-4451-BAE7-3FA9FA821CCA}" type="pres">
      <dgm:prSet presAssocID="{49037BF5-3132-4932-989B-E29BA8C35ECA}" presName="linNode" presStyleCnt="0"/>
      <dgm:spPr/>
    </dgm:pt>
    <dgm:pt modelId="{0EE065EE-B292-4CBD-B41B-846BAF5B2267}" type="pres">
      <dgm:prSet presAssocID="{49037BF5-3132-4932-989B-E29BA8C35ECA}" presName="parentText" presStyleLbl="node1" presStyleIdx="1" presStyleCnt="4">
        <dgm:presLayoutVars>
          <dgm:chMax val="1"/>
          <dgm:bulletEnabled val="1"/>
        </dgm:presLayoutVars>
      </dgm:prSet>
      <dgm:spPr/>
    </dgm:pt>
    <dgm:pt modelId="{3B387F05-78E6-40DB-B16D-86D26615675E}" type="pres">
      <dgm:prSet presAssocID="{C7219B69-4E98-4DAB-A407-8F689863D03B}" presName="sp" presStyleCnt="0"/>
      <dgm:spPr/>
    </dgm:pt>
    <dgm:pt modelId="{79D858A0-EA86-462B-9148-8AB118B80D1A}" type="pres">
      <dgm:prSet presAssocID="{4C6820AB-CDC0-4EDE-BB79-23420C1FAB58}" presName="linNode" presStyleCnt="0"/>
      <dgm:spPr/>
    </dgm:pt>
    <dgm:pt modelId="{90652AE1-C6D7-47FD-A651-E36C101A609C}" type="pres">
      <dgm:prSet presAssocID="{4C6820AB-CDC0-4EDE-BB79-23420C1FAB58}" presName="parentText" presStyleLbl="node1" presStyleIdx="2" presStyleCnt="4">
        <dgm:presLayoutVars>
          <dgm:chMax val="1"/>
          <dgm:bulletEnabled val="1"/>
        </dgm:presLayoutVars>
      </dgm:prSet>
      <dgm:spPr/>
    </dgm:pt>
    <dgm:pt modelId="{E3FA4FBC-D6F0-44B1-B8F4-09D03DCED5EB}" type="pres">
      <dgm:prSet presAssocID="{B7795F49-5777-44EA-B5E6-B03E804557DF}" presName="sp" presStyleCnt="0"/>
      <dgm:spPr/>
    </dgm:pt>
    <dgm:pt modelId="{454E1D21-CBCD-466C-ADB4-969125BDC005}" type="pres">
      <dgm:prSet presAssocID="{B2A3BB97-F104-4529-A51F-EA6DA4AF15DB}" presName="linNode" presStyleCnt="0"/>
      <dgm:spPr/>
    </dgm:pt>
    <dgm:pt modelId="{17336BBF-6F62-43EE-B549-C1D2430C703D}" type="pres">
      <dgm:prSet presAssocID="{B2A3BB97-F104-4529-A51F-EA6DA4AF15DB}" presName="parentText" presStyleLbl="node1" presStyleIdx="3" presStyleCnt="4">
        <dgm:presLayoutVars>
          <dgm:chMax val="1"/>
          <dgm:bulletEnabled val="1"/>
        </dgm:presLayoutVars>
      </dgm:prSet>
      <dgm:spPr/>
    </dgm:pt>
  </dgm:ptLst>
  <dgm:cxnLst>
    <dgm:cxn modelId="{1B0BC645-3BB4-48E7-92AD-4BC0D4F211A1}" type="presOf" srcId="{49037BF5-3132-4932-989B-E29BA8C35ECA}" destId="{0EE065EE-B292-4CBD-B41B-846BAF5B2267}" srcOrd="0" destOrd="0" presId="urn:microsoft.com/office/officeart/2005/8/layout/vList5"/>
    <dgm:cxn modelId="{84E34F96-5F83-4BC6-850A-1741CFFC8FDA}" type="presOf" srcId="{4C6820AB-CDC0-4EDE-BB79-23420C1FAB58}" destId="{90652AE1-C6D7-47FD-A651-E36C101A609C}" srcOrd="0" destOrd="0" presId="urn:microsoft.com/office/officeart/2005/8/layout/vList5"/>
    <dgm:cxn modelId="{62FE1F9A-0B2E-4CBE-BBDE-8D6CF572E22B}" srcId="{077071E1-06F7-4BD3-B8C1-C4646FC8AEFA}" destId="{D9D35D50-683D-4536-9CEA-757DF3D0D14F}" srcOrd="0" destOrd="0" parTransId="{27B7F1F5-F85D-4D3F-BABB-D631DCDF0E0A}" sibTransId="{05A069A6-92A7-4594-8C0D-1D0BB8FEE77B}"/>
    <dgm:cxn modelId="{FBEB1E9D-E424-470F-B133-391DA372D1D1}" type="presOf" srcId="{D9D35D50-683D-4536-9CEA-757DF3D0D14F}" destId="{6C7FA941-77C6-438F-A7DF-C015B0CD15CF}" srcOrd="0" destOrd="0" presId="urn:microsoft.com/office/officeart/2005/8/layout/vList5"/>
    <dgm:cxn modelId="{8A9FFBAB-FCF3-4600-B923-4FD9CCFEBCCB}" srcId="{077071E1-06F7-4BD3-B8C1-C4646FC8AEFA}" destId="{49037BF5-3132-4932-989B-E29BA8C35ECA}" srcOrd="1" destOrd="0" parTransId="{CA815859-93FC-48BD-AD3F-0F33AF75B39E}" sibTransId="{C7219B69-4E98-4DAB-A407-8F689863D03B}"/>
    <dgm:cxn modelId="{6B4387AE-5131-4EE6-A571-737B8E147451}" srcId="{077071E1-06F7-4BD3-B8C1-C4646FC8AEFA}" destId="{B2A3BB97-F104-4529-A51F-EA6DA4AF15DB}" srcOrd="3" destOrd="0" parTransId="{F495CFE3-5286-4561-B458-6C43085FBE00}" sibTransId="{47FCC984-D13C-4052-BDF5-A65877BC33C5}"/>
    <dgm:cxn modelId="{81CE36D9-0B29-4725-A3B4-3701394DE5DF}" type="presOf" srcId="{B2A3BB97-F104-4529-A51F-EA6DA4AF15DB}" destId="{17336BBF-6F62-43EE-B549-C1D2430C703D}" srcOrd="0" destOrd="0" presId="urn:microsoft.com/office/officeart/2005/8/layout/vList5"/>
    <dgm:cxn modelId="{F15EB1ED-4175-46B8-80D1-0577F31BAED7}" srcId="{077071E1-06F7-4BD3-B8C1-C4646FC8AEFA}" destId="{4C6820AB-CDC0-4EDE-BB79-23420C1FAB58}" srcOrd="2" destOrd="0" parTransId="{02A272B3-F070-4C19-B5B9-337EC3BA75D3}" sibTransId="{B7795F49-5777-44EA-B5E6-B03E804557DF}"/>
    <dgm:cxn modelId="{BBDFE5F4-AA21-48D5-9897-10059C474473}" type="presOf" srcId="{077071E1-06F7-4BD3-B8C1-C4646FC8AEFA}" destId="{580D8D80-7167-4DA9-9335-670830BE6F8A}" srcOrd="0" destOrd="0" presId="urn:microsoft.com/office/officeart/2005/8/layout/vList5"/>
    <dgm:cxn modelId="{E480BC00-88E7-49D3-8BFE-19460C18827D}" type="presParOf" srcId="{580D8D80-7167-4DA9-9335-670830BE6F8A}" destId="{EB91A296-35AE-41B5-916C-57D39510787A}" srcOrd="0" destOrd="0" presId="urn:microsoft.com/office/officeart/2005/8/layout/vList5"/>
    <dgm:cxn modelId="{680B622B-5029-4248-814F-8339CF21D681}" type="presParOf" srcId="{EB91A296-35AE-41B5-916C-57D39510787A}" destId="{6C7FA941-77C6-438F-A7DF-C015B0CD15CF}" srcOrd="0" destOrd="0" presId="urn:microsoft.com/office/officeart/2005/8/layout/vList5"/>
    <dgm:cxn modelId="{C4C9AA51-4A35-4161-9841-78A1B4089DA9}" type="presParOf" srcId="{580D8D80-7167-4DA9-9335-670830BE6F8A}" destId="{AB538E69-FBED-4B86-8CED-85E63C745EAE}" srcOrd="1" destOrd="0" presId="urn:microsoft.com/office/officeart/2005/8/layout/vList5"/>
    <dgm:cxn modelId="{AA016854-9079-4168-9443-B8EB3CE0A7A4}" type="presParOf" srcId="{580D8D80-7167-4DA9-9335-670830BE6F8A}" destId="{CF771D7A-CD5D-4451-BAE7-3FA9FA821CCA}" srcOrd="2" destOrd="0" presId="urn:microsoft.com/office/officeart/2005/8/layout/vList5"/>
    <dgm:cxn modelId="{EF8B9B57-EE25-49E7-90AB-CBF5489CAB0D}" type="presParOf" srcId="{CF771D7A-CD5D-4451-BAE7-3FA9FA821CCA}" destId="{0EE065EE-B292-4CBD-B41B-846BAF5B2267}" srcOrd="0" destOrd="0" presId="urn:microsoft.com/office/officeart/2005/8/layout/vList5"/>
    <dgm:cxn modelId="{4CDB58C6-437B-4E7E-BB0C-7AAA2FBB48E1}" type="presParOf" srcId="{580D8D80-7167-4DA9-9335-670830BE6F8A}" destId="{3B387F05-78E6-40DB-B16D-86D26615675E}" srcOrd="3" destOrd="0" presId="urn:microsoft.com/office/officeart/2005/8/layout/vList5"/>
    <dgm:cxn modelId="{B8D62845-C00B-400C-9506-0C41F227CF54}" type="presParOf" srcId="{580D8D80-7167-4DA9-9335-670830BE6F8A}" destId="{79D858A0-EA86-462B-9148-8AB118B80D1A}" srcOrd="4" destOrd="0" presId="urn:microsoft.com/office/officeart/2005/8/layout/vList5"/>
    <dgm:cxn modelId="{80EC2CF6-6136-4200-AD89-F6655306456D}" type="presParOf" srcId="{79D858A0-EA86-462B-9148-8AB118B80D1A}" destId="{90652AE1-C6D7-47FD-A651-E36C101A609C}" srcOrd="0" destOrd="0" presId="urn:microsoft.com/office/officeart/2005/8/layout/vList5"/>
    <dgm:cxn modelId="{45861D4A-E23F-4121-A721-3F498F3BA0CE}" type="presParOf" srcId="{580D8D80-7167-4DA9-9335-670830BE6F8A}" destId="{E3FA4FBC-D6F0-44B1-B8F4-09D03DCED5EB}" srcOrd="5" destOrd="0" presId="urn:microsoft.com/office/officeart/2005/8/layout/vList5"/>
    <dgm:cxn modelId="{0AED9D16-46F4-44BB-9140-2FF9245B6702}" type="presParOf" srcId="{580D8D80-7167-4DA9-9335-670830BE6F8A}" destId="{454E1D21-CBCD-466C-ADB4-969125BDC005}" srcOrd="6" destOrd="0" presId="urn:microsoft.com/office/officeart/2005/8/layout/vList5"/>
    <dgm:cxn modelId="{333BB383-28F2-463C-B456-765361C6EB85}" type="presParOf" srcId="{454E1D21-CBCD-466C-ADB4-969125BDC005}" destId="{17336BBF-6F62-43EE-B549-C1D2430C703D}"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63C5D99-9FA8-41A1-95A8-8B45F284EF55}"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CC451610-9982-4C1A-B345-726517328D6D}">
      <dgm:prSet/>
      <dgm:spPr/>
      <dgm:t>
        <a:bodyPr/>
        <a:lstStyle/>
        <a:p>
          <a:r>
            <a:rPr lang="en-AU" b="0" i="0" dirty="0"/>
            <a:t>Public agreements (Kegan and Lahey, 2001) help us uphold our norms by providing a way to address the typical issues that arise in community. </a:t>
          </a:r>
        </a:p>
        <a:p>
          <a:r>
            <a:rPr lang="en-AU" b="0" i="0" dirty="0"/>
            <a:t>Use these as needed to make sure the space we create together is protected and productive. We'll start with two, but others may emerge in our life together. </a:t>
          </a:r>
          <a:endParaRPr lang="en-AU" dirty="0"/>
        </a:p>
      </dgm:t>
    </dgm:pt>
    <dgm:pt modelId="{A5E20CEE-703B-44ED-A254-78C6C3BD70D7}" type="parTrans" cxnId="{36DEC9FF-5294-4EC4-9510-5E2A83A414ED}">
      <dgm:prSet/>
      <dgm:spPr/>
      <dgm:t>
        <a:bodyPr/>
        <a:lstStyle/>
        <a:p>
          <a:endParaRPr lang="en-US"/>
        </a:p>
      </dgm:t>
    </dgm:pt>
    <dgm:pt modelId="{73EC0DF2-5C21-4EDD-92A4-17319B05E4E0}" type="sibTrans" cxnId="{36DEC9FF-5294-4EC4-9510-5E2A83A414ED}">
      <dgm:prSet/>
      <dgm:spPr/>
      <dgm:t>
        <a:bodyPr/>
        <a:lstStyle/>
        <a:p>
          <a:endParaRPr lang="en-US"/>
        </a:p>
      </dgm:t>
    </dgm:pt>
    <dgm:pt modelId="{DB828724-D3EC-402D-B155-FFD845E11971}" type="pres">
      <dgm:prSet presAssocID="{F63C5D99-9FA8-41A1-95A8-8B45F284EF55}" presName="linear" presStyleCnt="0">
        <dgm:presLayoutVars>
          <dgm:animLvl val="lvl"/>
          <dgm:resizeHandles val="exact"/>
        </dgm:presLayoutVars>
      </dgm:prSet>
      <dgm:spPr/>
    </dgm:pt>
    <dgm:pt modelId="{BA18EDE9-A15F-4140-BA99-45FE5BDBAA8E}" type="pres">
      <dgm:prSet presAssocID="{CC451610-9982-4C1A-B345-726517328D6D}" presName="parentText" presStyleLbl="node1" presStyleIdx="0" presStyleCnt="1">
        <dgm:presLayoutVars>
          <dgm:chMax val="0"/>
          <dgm:bulletEnabled val="1"/>
        </dgm:presLayoutVars>
      </dgm:prSet>
      <dgm:spPr/>
    </dgm:pt>
  </dgm:ptLst>
  <dgm:cxnLst>
    <dgm:cxn modelId="{CC314C39-A24B-49CF-BFD9-C00D7F050A6A}" type="presOf" srcId="{CC451610-9982-4C1A-B345-726517328D6D}" destId="{BA18EDE9-A15F-4140-BA99-45FE5BDBAA8E}" srcOrd="0" destOrd="0" presId="urn:microsoft.com/office/officeart/2005/8/layout/vList2"/>
    <dgm:cxn modelId="{F7C32075-C5DC-471F-B235-9FA953CED0FD}" type="presOf" srcId="{F63C5D99-9FA8-41A1-95A8-8B45F284EF55}" destId="{DB828724-D3EC-402D-B155-FFD845E11971}" srcOrd="0" destOrd="0" presId="urn:microsoft.com/office/officeart/2005/8/layout/vList2"/>
    <dgm:cxn modelId="{36DEC9FF-5294-4EC4-9510-5E2A83A414ED}" srcId="{F63C5D99-9FA8-41A1-95A8-8B45F284EF55}" destId="{CC451610-9982-4C1A-B345-726517328D6D}" srcOrd="0" destOrd="0" parTransId="{A5E20CEE-703B-44ED-A254-78C6C3BD70D7}" sibTransId="{73EC0DF2-5C21-4EDD-92A4-17319B05E4E0}"/>
    <dgm:cxn modelId="{23767CC6-4BB0-4DC4-9530-3C37E8148F6F}" type="presParOf" srcId="{DB828724-D3EC-402D-B155-FFD845E11971}" destId="{BA18EDE9-A15F-4140-BA99-45FE5BDBAA8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3F516DA-F71B-44C6-8162-FA19391BCAD2}" type="doc">
      <dgm:prSet loTypeId="urn:microsoft.com/office/officeart/2005/8/layout/hProcess11" loCatId="process" qsTypeId="urn:microsoft.com/office/officeart/2005/8/quickstyle/simple1" qsCatId="simple" csTypeId="urn:microsoft.com/office/officeart/2005/8/colors/accent1_2" csCatId="accent1" phldr="1"/>
      <dgm:spPr/>
    </dgm:pt>
    <dgm:pt modelId="{DF38D4F3-5587-4C66-8F70-B39A10202598}">
      <dgm:prSet phldrT="[Text]"/>
      <dgm:spPr/>
      <dgm:t>
        <a:bodyPr/>
        <a:lstStyle/>
        <a:p>
          <a:r>
            <a:rPr lang="en-US" dirty="0"/>
            <a:t>Nov 2018—Lauren and Leanne presented together in ISEE online webinar</a:t>
          </a:r>
        </a:p>
      </dgm:t>
    </dgm:pt>
    <dgm:pt modelId="{28B896C9-9711-4D7A-9B36-1578A5DE0415}" type="parTrans" cxnId="{B13BD018-86D2-4BE6-B763-D16570200D0D}">
      <dgm:prSet/>
      <dgm:spPr/>
      <dgm:t>
        <a:bodyPr/>
        <a:lstStyle/>
        <a:p>
          <a:endParaRPr lang="en-US"/>
        </a:p>
      </dgm:t>
    </dgm:pt>
    <dgm:pt modelId="{18AF0D5E-904A-4CC6-99C4-40167AB12F61}" type="sibTrans" cxnId="{B13BD018-86D2-4BE6-B763-D16570200D0D}">
      <dgm:prSet/>
      <dgm:spPr/>
      <dgm:t>
        <a:bodyPr/>
        <a:lstStyle/>
        <a:p>
          <a:endParaRPr lang="en-US"/>
        </a:p>
      </dgm:t>
    </dgm:pt>
    <dgm:pt modelId="{E4B82447-9C17-4731-97AD-D29E43C0D34F}">
      <dgm:prSet phldrT="[Text]"/>
      <dgm:spPr/>
      <dgm:t>
        <a:bodyPr/>
        <a:lstStyle/>
        <a:p>
          <a:r>
            <a:rPr lang="en-US" dirty="0"/>
            <a:t>Dec 2018—First monthly meeting among interested colleagues</a:t>
          </a:r>
        </a:p>
      </dgm:t>
    </dgm:pt>
    <dgm:pt modelId="{8734DC34-1FCD-4C52-BB0C-D66F9B2811EB}" type="parTrans" cxnId="{6329F9B4-B7AD-4B14-AF56-93F6843C1A8F}">
      <dgm:prSet/>
      <dgm:spPr/>
      <dgm:t>
        <a:bodyPr/>
        <a:lstStyle/>
        <a:p>
          <a:endParaRPr lang="en-US"/>
        </a:p>
      </dgm:t>
    </dgm:pt>
    <dgm:pt modelId="{8613625C-BBB5-4A93-94B2-FE74BA0262F5}" type="sibTrans" cxnId="{6329F9B4-B7AD-4B14-AF56-93F6843C1A8F}">
      <dgm:prSet/>
      <dgm:spPr/>
      <dgm:t>
        <a:bodyPr/>
        <a:lstStyle/>
        <a:p>
          <a:endParaRPr lang="en-US"/>
        </a:p>
      </dgm:t>
    </dgm:pt>
    <dgm:pt modelId="{22489AB2-1E31-494C-B4C1-64B164EA1B8F}">
      <dgm:prSet phldrT="[Text]"/>
      <dgm:spPr/>
      <dgm:t>
        <a:bodyPr/>
        <a:lstStyle/>
        <a:p>
          <a:r>
            <a:rPr lang="en-US" dirty="0"/>
            <a:t>Jan &amp; Feb 2019—Norms and aspirations for group</a:t>
          </a:r>
        </a:p>
      </dgm:t>
    </dgm:pt>
    <dgm:pt modelId="{8990362F-B4CE-4CE4-B40F-67B58252448D}" type="parTrans" cxnId="{273F7037-7BA5-4BE9-A3FD-6CBC9E1860E6}">
      <dgm:prSet/>
      <dgm:spPr/>
      <dgm:t>
        <a:bodyPr/>
        <a:lstStyle/>
        <a:p>
          <a:endParaRPr lang="en-US"/>
        </a:p>
      </dgm:t>
    </dgm:pt>
    <dgm:pt modelId="{2BCF585C-967D-449A-817B-2AE23A5C5C6D}" type="sibTrans" cxnId="{273F7037-7BA5-4BE9-A3FD-6CBC9E1860E6}">
      <dgm:prSet/>
      <dgm:spPr/>
      <dgm:t>
        <a:bodyPr/>
        <a:lstStyle/>
        <a:p>
          <a:endParaRPr lang="en-US"/>
        </a:p>
      </dgm:t>
    </dgm:pt>
    <dgm:pt modelId="{0C770660-77EF-43BD-A8FA-2A79E570D62E}">
      <dgm:prSet phldrT="[Text]"/>
      <dgm:spPr/>
      <dgm:t>
        <a:bodyPr/>
        <a:lstStyle/>
        <a:p>
          <a:r>
            <a:rPr lang="en-US" dirty="0"/>
            <a:t>Mar 2019—Submitted AEA proposal</a:t>
          </a:r>
        </a:p>
      </dgm:t>
    </dgm:pt>
    <dgm:pt modelId="{3F14C569-CCC9-499B-921F-550F01EC057D}" type="parTrans" cxnId="{F1C16544-4DA0-419A-876C-4308581A00F8}">
      <dgm:prSet/>
      <dgm:spPr/>
      <dgm:t>
        <a:bodyPr/>
        <a:lstStyle/>
        <a:p>
          <a:endParaRPr lang="en-US"/>
        </a:p>
      </dgm:t>
    </dgm:pt>
    <dgm:pt modelId="{14202433-9B01-4EC5-B812-176BF3C780FF}" type="sibTrans" cxnId="{F1C16544-4DA0-419A-876C-4308581A00F8}">
      <dgm:prSet/>
      <dgm:spPr/>
      <dgm:t>
        <a:bodyPr/>
        <a:lstStyle/>
        <a:p>
          <a:endParaRPr lang="en-US"/>
        </a:p>
      </dgm:t>
    </dgm:pt>
    <dgm:pt modelId="{89A09F11-B469-4661-AB0E-0D41C4A061CB}">
      <dgm:prSet phldrT="[Text]"/>
      <dgm:spPr/>
      <dgm:t>
        <a:bodyPr/>
        <a:lstStyle/>
        <a:p>
          <a:r>
            <a:rPr lang="en-US" dirty="0"/>
            <a:t>Apr-Oct 2019—Continued to meet monthly to work on white papers and pilot study</a:t>
          </a:r>
        </a:p>
      </dgm:t>
    </dgm:pt>
    <dgm:pt modelId="{58F7CB98-EC18-4145-9A95-AE41E279A1AC}" type="parTrans" cxnId="{33BC0601-36AA-41DF-B1C8-496FBD55BA88}">
      <dgm:prSet/>
      <dgm:spPr/>
      <dgm:t>
        <a:bodyPr/>
        <a:lstStyle/>
        <a:p>
          <a:endParaRPr lang="en-US"/>
        </a:p>
      </dgm:t>
    </dgm:pt>
    <dgm:pt modelId="{D1703810-D090-4E47-8770-EDCA279DB368}" type="sibTrans" cxnId="{33BC0601-36AA-41DF-B1C8-496FBD55BA88}">
      <dgm:prSet/>
      <dgm:spPr/>
      <dgm:t>
        <a:bodyPr/>
        <a:lstStyle/>
        <a:p>
          <a:endParaRPr lang="en-US"/>
        </a:p>
      </dgm:t>
    </dgm:pt>
    <dgm:pt modelId="{2C377887-9998-4C52-A3FC-753B390E2903}">
      <dgm:prSet phldrT="[Text]"/>
      <dgm:spPr/>
      <dgm:t>
        <a:bodyPr/>
        <a:lstStyle/>
        <a:p>
          <a:r>
            <a:rPr lang="en-US" dirty="0"/>
            <a:t>Nov 2019&amp; Jan 2020—Presented initial work at ISEE and AEA</a:t>
          </a:r>
        </a:p>
      </dgm:t>
    </dgm:pt>
    <dgm:pt modelId="{2F3D8BDC-B267-4CA9-9EFD-9EC73302A66E}" type="parTrans" cxnId="{B4DC8A15-AA50-4CC2-908F-FD9EAFA05DBF}">
      <dgm:prSet/>
      <dgm:spPr/>
      <dgm:t>
        <a:bodyPr/>
        <a:lstStyle/>
        <a:p>
          <a:endParaRPr lang="en-US"/>
        </a:p>
      </dgm:t>
    </dgm:pt>
    <dgm:pt modelId="{D6742EAD-1E60-48FE-A571-4664DE9E1E9A}" type="sibTrans" cxnId="{B4DC8A15-AA50-4CC2-908F-FD9EAFA05DBF}">
      <dgm:prSet/>
      <dgm:spPr/>
      <dgm:t>
        <a:bodyPr/>
        <a:lstStyle/>
        <a:p>
          <a:endParaRPr lang="en-US"/>
        </a:p>
      </dgm:t>
    </dgm:pt>
    <dgm:pt modelId="{C61B90C4-E8FC-41B1-97B4-AA902C94769E}">
      <dgm:prSet phldrT="[Text]"/>
      <dgm:spPr/>
      <dgm:t>
        <a:bodyPr/>
        <a:lstStyle/>
        <a:p>
          <a:r>
            <a:rPr lang="en-US" dirty="0"/>
            <a:t>Dec 2019-present—Working on publications</a:t>
          </a:r>
        </a:p>
      </dgm:t>
    </dgm:pt>
    <dgm:pt modelId="{436BE5ED-7D34-46D8-88C7-91F3813C11C1}" type="parTrans" cxnId="{AD69D19D-E680-4985-8D96-3D01207E42EC}">
      <dgm:prSet/>
      <dgm:spPr/>
      <dgm:t>
        <a:bodyPr/>
        <a:lstStyle/>
        <a:p>
          <a:endParaRPr lang="en-US"/>
        </a:p>
      </dgm:t>
    </dgm:pt>
    <dgm:pt modelId="{A2D65ECE-9F3A-4D9D-B031-6E4AC0F03096}" type="sibTrans" cxnId="{AD69D19D-E680-4985-8D96-3D01207E42EC}">
      <dgm:prSet/>
      <dgm:spPr/>
      <dgm:t>
        <a:bodyPr/>
        <a:lstStyle/>
        <a:p>
          <a:endParaRPr lang="en-US"/>
        </a:p>
      </dgm:t>
    </dgm:pt>
    <dgm:pt modelId="{B0C6DF9D-F87E-4726-B9F7-E227F9948F57}" type="pres">
      <dgm:prSet presAssocID="{D3F516DA-F71B-44C6-8162-FA19391BCAD2}" presName="Name0" presStyleCnt="0">
        <dgm:presLayoutVars>
          <dgm:dir/>
          <dgm:resizeHandles val="exact"/>
        </dgm:presLayoutVars>
      </dgm:prSet>
      <dgm:spPr/>
    </dgm:pt>
    <dgm:pt modelId="{F612196C-EB14-4497-A441-D97D8801E1EC}" type="pres">
      <dgm:prSet presAssocID="{D3F516DA-F71B-44C6-8162-FA19391BCAD2}" presName="arrow" presStyleLbl="bgShp" presStyleIdx="0" presStyleCnt="1"/>
      <dgm:spPr/>
    </dgm:pt>
    <dgm:pt modelId="{3F58FC43-8422-4A1B-94ED-38C4D16560E7}" type="pres">
      <dgm:prSet presAssocID="{D3F516DA-F71B-44C6-8162-FA19391BCAD2}" presName="points" presStyleCnt="0"/>
      <dgm:spPr/>
    </dgm:pt>
    <dgm:pt modelId="{6E9B9957-A406-4F0E-903D-965BA2075091}" type="pres">
      <dgm:prSet presAssocID="{DF38D4F3-5587-4C66-8F70-B39A10202598}" presName="compositeA" presStyleCnt="0"/>
      <dgm:spPr/>
    </dgm:pt>
    <dgm:pt modelId="{62D999B1-3EF5-41CC-B0DF-ED600F9AFA9D}" type="pres">
      <dgm:prSet presAssocID="{DF38D4F3-5587-4C66-8F70-B39A10202598}" presName="textA" presStyleLbl="revTx" presStyleIdx="0" presStyleCnt="7">
        <dgm:presLayoutVars>
          <dgm:bulletEnabled val="1"/>
        </dgm:presLayoutVars>
      </dgm:prSet>
      <dgm:spPr/>
    </dgm:pt>
    <dgm:pt modelId="{E57C1759-57EB-46B1-922A-623E08D5C1D5}" type="pres">
      <dgm:prSet presAssocID="{DF38D4F3-5587-4C66-8F70-B39A10202598}" presName="circleA" presStyleLbl="node1" presStyleIdx="0" presStyleCnt="7"/>
      <dgm:spPr/>
    </dgm:pt>
    <dgm:pt modelId="{05A0C850-A5B5-415E-AE61-72CF56A4D2DA}" type="pres">
      <dgm:prSet presAssocID="{DF38D4F3-5587-4C66-8F70-B39A10202598}" presName="spaceA" presStyleCnt="0"/>
      <dgm:spPr/>
    </dgm:pt>
    <dgm:pt modelId="{459481C3-CB3D-43FE-9E85-B8CA3EEED2F4}" type="pres">
      <dgm:prSet presAssocID="{18AF0D5E-904A-4CC6-99C4-40167AB12F61}" presName="space" presStyleCnt="0"/>
      <dgm:spPr/>
    </dgm:pt>
    <dgm:pt modelId="{D7A86BFF-0E3B-49F8-A813-8452CE28649F}" type="pres">
      <dgm:prSet presAssocID="{E4B82447-9C17-4731-97AD-D29E43C0D34F}" presName="compositeB" presStyleCnt="0"/>
      <dgm:spPr/>
    </dgm:pt>
    <dgm:pt modelId="{69A0CA2D-A009-4507-A54C-057C560EF758}" type="pres">
      <dgm:prSet presAssocID="{E4B82447-9C17-4731-97AD-D29E43C0D34F}" presName="textB" presStyleLbl="revTx" presStyleIdx="1" presStyleCnt="7">
        <dgm:presLayoutVars>
          <dgm:bulletEnabled val="1"/>
        </dgm:presLayoutVars>
      </dgm:prSet>
      <dgm:spPr/>
    </dgm:pt>
    <dgm:pt modelId="{68BAEFF0-7E92-4353-AAEC-65687B5BEA51}" type="pres">
      <dgm:prSet presAssocID="{E4B82447-9C17-4731-97AD-D29E43C0D34F}" presName="circleB" presStyleLbl="node1" presStyleIdx="1" presStyleCnt="7"/>
      <dgm:spPr/>
    </dgm:pt>
    <dgm:pt modelId="{3535C280-403C-46ED-9FA6-2EF9197E2FA4}" type="pres">
      <dgm:prSet presAssocID="{E4B82447-9C17-4731-97AD-D29E43C0D34F}" presName="spaceB" presStyleCnt="0"/>
      <dgm:spPr/>
    </dgm:pt>
    <dgm:pt modelId="{79752A4C-AB59-49A2-B9C5-F8BA0BAA7D04}" type="pres">
      <dgm:prSet presAssocID="{8613625C-BBB5-4A93-94B2-FE74BA0262F5}" presName="space" presStyleCnt="0"/>
      <dgm:spPr/>
    </dgm:pt>
    <dgm:pt modelId="{21D451C4-3C83-4338-A9CD-7CE9B65639A9}" type="pres">
      <dgm:prSet presAssocID="{22489AB2-1E31-494C-B4C1-64B164EA1B8F}" presName="compositeA" presStyleCnt="0"/>
      <dgm:spPr/>
    </dgm:pt>
    <dgm:pt modelId="{D278F6E6-6EC6-4F6C-9821-F7AAD0709206}" type="pres">
      <dgm:prSet presAssocID="{22489AB2-1E31-494C-B4C1-64B164EA1B8F}" presName="textA" presStyleLbl="revTx" presStyleIdx="2" presStyleCnt="7">
        <dgm:presLayoutVars>
          <dgm:bulletEnabled val="1"/>
        </dgm:presLayoutVars>
      </dgm:prSet>
      <dgm:spPr/>
    </dgm:pt>
    <dgm:pt modelId="{5A876D06-4097-4160-A063-0E81F3E14AD6}" type="pres">
      <dgm:prSet presAssocID="{22489AB2-1E31-494C-B4C1-64B164EA1B8F}" presName="circleA" presStyleLbl="node1" presStyleIdx="2" presStyleCnt="7"/>
      <dgm:spPr/>
    </dgm:pt>
    <dgm:pt modelId="{BA660EFF-0D59-44F9-838F-D7A927AD2C88}" type="pres">
      <dgm:prSet presAssocID="{22489AB2-1E31-494C-B4C1-64B164EA1B8F}" presName="spaceA" presStyleCnt="0"/>
      <dgm:spPr/>
    </dgm:pt>
    <dgm:pt modelId="{8713BB66-9B62-4FC7-91EB-BC5EC43FFB32}" type="pres">
      <dgm:prSet presAssocID="{2BCF585C-967D-449A-817B-2AE23A5C5C6D}" presName="space" presStyleCnt="0"/>
      <dgm:spPr/>
    </dgm:pt>
    <dgm:pt modelId="{B7C81199-49FE-485A-95D2-B19672A7330A}" type="pres">
      <dgm:prSet presAssocID="{0C770660-77EF-43BD-A8FA-2A79E570D62E}" presName="compositeB" presStyleCnt="0"/>
      <dgm:spPr/>
    </dgm:pt>
    <dgm:pt modelId="{22DAAC7F-9366-4D7F-95FF-836782F62B6B}" type="pres">
      <dgm:prSet presAssocID="{0C770660-77EF-43BD-A8FA-2A79E570D62E}" presName="textB" presStyleLbl="revTx" presStyleIdx="3" presStyleCnt="7">
        <dgm:presLayoutVars>
          <dgm:bulletEnabled val="1"/>
        </dgm:presLayoutVars>
      </dgm:prSet>
      <dgm:spPr/>
    </dgm:pt>
    <dgm:pt modelId="{DC12F86D-0FC6-48CF-9B2C-0A96FDC5313A}" type="pres">
      <dgm:prSet presAssocID="{0C770660-77EF-43BD-A8FA-2A79E570D62E}" presName="circleB" presStyleLbl="node1" presStyleIdx="3" presStyleCnt="7"/>
      <dgm:spPr/>
    </dgm:pt>
    <dgm:pt modelId="{BB93FA22-EEC8-4B03-A98C-B5CC578DA9AF}" type="pres">
      <dgm:prSet presAssocID="{0C770660-77EF-43BD-A8FA-2A79E570D62E}" presName="spaceB" presStyleCnt="0"/>
      <dgm:spPr/>
    </dgm:pt>
    <dgm:pt modelId="{AB1FC8B9-EEC7-4826-8120-EB1D98195DF4}" type="pres">
      <dgm:prSet presAssocID="{14202433-9B01-4EC5-B812-176BF3C780FF}" presName="space" presStyleCnt="0"/>
      <dgm:spPr/>
    </dgm:pt>
    <dgm:pt modelId="{6CF1A686-00A1-4806-A4FF-42EAF1664899}" type="pres">
      <dgm:prSet presAssocID="{89A09F11-B469-4661-AB0E-0D41C4A061CB}" presName="compositeA" presStyleCnt="0"/>
      <dgm:spPr/>
    </dgm:pt>
    <dgm:pt modelId="{CC3AF0E8-4DB7-4DF7-A7C8-CB1D4BEA2BC0}" type="pres">
      <dgm:prSet presAssocID="{89A09F11-B469-4661-AB0E-0D41C4A061CB}" presName="textA" presStyleLbl="revTx" presStyleIdx="4" presStyleCnt="7">
        <dgm:presLayoutVars>
          <dgm:bulletEnabled val="1"/>
        </dgm:presLayoutVars>
      </dgm:prSet>
      <dgm:spPr/>
    </dgm:pt>
    <dgm:pt modelId="{D1B2FD44-2177-4E86-84D2-4525E51777FF}" type="pres">
      <dgm:prSet presAssocID="{89A09F11-B469-4661-AB0E-0D41C4A061CB}" presName="circleA" presStyleLbl="node1" presStyleIdx="4" presStyleCnt="7"/>
      <dgm:spPr/>
    </dgm:pt>
    <dgm:pt modelId="{04209A69-FF60-4EF2-A219-9709CAEFBE9A}" type="pres">
      <dgm:prSet presAssocID="{89A09F11-B469-4661-AB0E-0D41C4A061CB}" presName="spaceA" presStyleCnt="0"/>
      <dgm:spPr/>
    </dgm:pt>
    <dgm:pt modelId="{0CF12420-8961-42FF-B471-8729A9AC50F4}" type="pres">
      <dgm:prSet presAssocID="{D1703810-D090-4E47-8770-EDCA279DB368}" presName="space" presStyleCnt="0"/>
      <dgm:spPr/>
    </dgm:pt>
    <dgm:pt modelId="{A14D3282-CF6E-4826-AF38-13F8449161B8}" type="pres">
      <dgm:prSet presAssocID="{2C377887-9998-4C52-A3FC-753B390E2903}" presName="compositeB" presStyleCnt="0"/>
      <dgm:spPr/>
    </dgm:pt>
    <dgm:pt modelId="{7D75B14B-DBA9-4816-9758-9C22BAA5D468}" type="pres">
      <dgm:prSet presAssocID="{2C377887-9998-4C52-A3FC-753B390E2903}" presName="textB" presStyleLbl="revTx" presStyleIdx="5" presStyleCnt="7">
        <dgm:presLayoutVars>
          <dgm:bulletEnabled val="1"/>
        </dgm:presLayoutVars>
      </dgm:prSet>
      <dgm:spPr/>
    </dgm:pt>
    <dgm:pt modelId="{B89032F3-8C34-4E13-9F43-28CFA65BF4BA}" type="pres">
      <dgm:prSet presAssocID="{2C377887-9998-4C52-A3FC-753B390E2903}" presName="circleB" presStyleLbl="node1" presStyleIdx="5" presStyleCnt="7"/>
      <dgm:spPr>
        <a:blipFill rotWithShape="0">
          <a:blip xmlns:r="http://schemas.openxmlformats.org/officeDocument/2006/relationships" r:embed="rId1"/>
          <a:stretch>
            <a:fillRect/>
          </a:stretch>
        </a:blipFill>
      </dgm:spPr>
    </dgm:pt>
    <dgm:pt modelId="{9769B2E0-FA7E-4055-B615-C18683FE0A45}" type="pres">
      <dgm:prSet presAssocID="{2C377887-9998-4C52-A3FC-753B390E2903}" presName="spaceB" presStyleCnt="0"/>
      <dgm:spPr/>
    </dgm:pt>
    <dgm:pt modelId="{B952FB4A-5EC4-4354-8314-6ABB97FB6F33}" type="pres">
      <dgm:prSet presAssocID="{D6742EAD-1E60-48FE-A571-4664DE9E1E9A}" presName="space" presStyleCnt="0"/>
      <dgm:spPr/>
    </dgm:pt>
    <dgm:pt modelId="{097D07EC-7E7F-4304-AE6E-636433B9759F}" type="pres">
      <dgm:prSet presAssocID="{C61B90C4-E8FC-41B1-97B4-AA902C94769E}" presName="compositeA" presStyleCnt="0"/>
      <dgm:spPr/>
    </dgm:pt>
    <dgm:pt modelId="{C01BBE57-4027-4B67-ACCD-4EE700F8B60A}" type="pres">
      <dgm:prSet presAssocID="{C61B90C4-E8FC-41B1-97B4-AA902C94769E}" presName="textA" presStyleLbl="revTx" presStyleIdx="6" presStyleCnt="7">
        <dgm:presLayoutVars>
          <dgm:bulletEnabled val="1"/>
        </dgm:presLayoutVars>
      </dgm:prSet>
      <dgm:spPr/>
    </dgm:pt>
    <dgm:pt modelId="{71395C71-A5A5-47BC-A560-1BB7FDB99D51}" type="pres">
      <dgm:prSet presAssocID="{C61B90C4-E8FC-41B1-97B4-AA902C94769E}" presName="circleA" presStyleLbl="node1" presStyleIdx="6" presStyleCnt="7"/>
      <dgm:spPr/>
    </dgm:pt>
    <dgm:pt modelId="{3669205E-410A-43AE-A135-FC4960DD3C71}" type="pres">
      <dgm:prSet presAssocID="{C61B90C4-E8FC-41B1-97B4-AA902C94769E}" presName="spaceA" presStyleCnt="0"/>
      <dgm:spPr/>
    </dgm:pt>
  </dgm:ptLst>
  <dgm:cxnLst>
    <dgm:cxn modelId="{33BC0601-36AA-41DF-B1C8-496FBD55BA88}" srcId="{D3F516DA-F71B-44C6-8162-FA19391BCAD2}" destId="{89A09F11-B469-4661-AB0E-0D41C4A061CB}" srcOrd="4" destOrd="0" parTransId="{58F7CB98-EC18-4145-9A95-AE41E279A1AC}" sibTransId="{D1703810-D090-4E47-8770-EDCA279DB368}"/>
    <dgm:cxn modelId="{D370D60E-1D7C-43A4-A251-4BE3D57946D6}" type="presOf" srcId="{E4B82447-9C17-4731-97AD-D29E43C0D34F}" destId="{69A0CA2D-A009-4507-A54C-057C560EF758}" srcOrd="0" destOrd="0" presId="urn:microsoft.com/office/officeart/2005/8/layout/hProcess11"/>
    <dgm:cxn modelId="{B4DC8A15-AA50-4CC2-908F-FD9EAFA05DBF}" srcId="{D3F516DA-F71B-44C6-8162-FA19391BCAD2}" destId="{2C377887-9998-4C52-A3FC-753B390E2903}" srcOrd="5" destOrd="0" parTransId="{2F3D8BDC-B267-4CA9-9EFD-9EC73302A66E}" sibTransId="{D6742EAD-1E60-48FE-A571-4664DE9E1E9A}"/>
    <dgm:cxn modelId="{B13BD018-86D2-4BE6-B763-D16570200D0D}" srcId="{D3F516DA-F71B-44C6-8162-FA19391BCAD2}" destId="{DF38D4F3-5587-4C66-8F70-B39A10202598}" srcOrd="0" destOrd="0" parTransId="{28B896C9-9711-4D7A-9B36-1578A5DE0415}" sibTransId="{18AF0D5E-904A-4CC6-99C4-40167AB12F61}"/>
    <dgm:cxn modelId="{6E7FE431-C6A7-44FD-B83B-62A3AF707CF1}" type="presOf" srcId="{22489AB2-1E31-494C-B4C1-64B164EA1B8F}" destId="{D278F6E6-6EC6-4F6C-9821-F7AAD0709206}" srcOrd="0" destOrd="0" presId="urn:microsoft.com/office/officeart/2005/8/layout/hProcess11"/>
    <dgm:cxn modelId="{273F7037-7BA5-4BE9-A3FD-6CBC9E1860E6}" srcId="{D3F516DA-F71B-44C6-8162-FA19391BCAD2}" destId="{22489AB2-1E31-494C-B4C1-64B164EA1B8F}" srcOrd="2" destOrd="0" parTransId="{8990362F-B4CE-4CE4-B40F-67B58252448D}" sibTransId="{2BCF585C-967D-449A-817B-2AE23A5C5C6D}"/>
    <dgm:cxn modelId="{23EF643C-4EFE-4D3D-8F66-1AE50CEC286C}" type="presOf" srcId="{D3F516DA-F71B-44C6-8162-FA19391BCAD2}" destId="{B0C6DF9D-F87E-4726-B9F7-E227F9948F57}" srcOrd="0" destOrd="0" presId="urn:microsoft.com/office/officeart/2005/8/layout/hProcess11"/>
    <dgm:cxn modelId="{F7382C5C-BF5A-4C1C-8DEA-DE15EE72E34E}" type="presOf" srcId="{C61B90C4-E8FC-41B1-97B4-AA902C94769E}" destId="{C01BBE57-4027-4B67-ACCD-4EE700F8B60A}" srcOrd="0" destOrd="0" presId="urn:microsoft.com/office/officeart/2005/8/layout/hProcess11"/>
    <dgm:cxn modelId="{F1C16544-4DA0-419A-876C-4308581A00F8}" srcId="{D3F516DA-F71B-44C6-8162-FA19391BCAD2}" destId="{0C770660-77EF-43BD-A8FA-2A79E570D62E}" srcOrd="3" destOrd="0" parTransId="{3F14C569-CCC9-499B-921F-550F01EC057D}" sibTransId="{14202433-9B01-4EC5-B812-176BF3C780FF}"/>
    <dgm:cxn modelId="{5B7F2D82-8493-4A17-A184-3F68629DEFA2}" type="presOf" srcId="{DF38D4F3-5587-4C66-8F70-B39A10202598}" destId="{62D999B1-3EF5-41CC-B0DF-ED600F9AFA9D}" srcOrd="0" destOrd="0" presId="urn:microsoft.com/office/officeart/2005/8/layout/hProcess11"/>
    <dgm:cxn modelId="{02C05096-AEAB-4BD5-8FA6-458B5BCFE847}" type="presOf" srcId="{0C770660-77EF-43BD-A8FA-2A79E570D62E}" destId="{22DAAC7F-9366-4D7F-95FF-836782F62B6B}" srcOrd="0" destOrd="0" presId="urn:microsoft.com/office/officeart/2005/8/layout/hProcess11"/>
    <dgm:cxn modelId="{AD69D19D-E680-4985-8D96-3D01207E42EC}" srcId="{D3F516DA-F71B-44C6-8162-FA19391BCAD2}" destId="{C61B90C4-E8FC-41B1-97B4-AA902C94769E}" srcOrd="6" destOrd="0" parTransId="{436BE5ED-7D34-46D8-88C7-91F3813C11C1}" sibTransId="{A2D65ECE-9F3A-4D9D-B031-6E4AC0F03096}"/>
    <dgm:cxn modelId="{BB05169E-6F08-4D57-9BA7-EC2596ACA8F9}" type="presOf" srcId="{89A09F11-B469-4661-AB0E-0D41C4A061CB}" destId="{CC3AF0E8-4DB7-4DF7-A7C8-CB1D4BEA2BC0}" srcOrd="0" destOrd="0" presId="urn:microsoft.com/office/officeart/2005/8/layout/hProcess11"/>
    <dgm:cxn modelId="{340065A2-CE53-41AD-A062-3AE4A3CBA119}" type="presOf" srcId="{2C377887-9998-4C52-A3FC-753B390E2903}" destId="{7D75B14B-DBA9-4816-9758-9C22BAA5D468}" srcOrd="0" destOrd="0" presId="urn:microsoft.com/office/officeart/2005/8/layout/hProcess11"/>
    <dgm:cxn modelId="{6329F9B4-B7AD-4B14-AF56-93F6843C1A8F}" srcId="{D3F516DA-F71B-44C6-8162-FA19391BCAD2}" destId="{E4B82447-9C17-4731-97AD-D29E43C0D34F}" srcOrd="1" destOrd="0" parTransId="{8734DC34-1FCD-4C52-BB0C-D66F9B2811EB}" sibTransId="{8613625C-BBB5-4A93-94B2-FE74BA0262F5}"/>
    <dgm:cxn modelId="{29437F2E-03A8-45E7-993D-F3612E1001AF}" type="presParOf" srcId="{B0C6DF9D-F87E-4726-B9F7-E227F9948F57}" destId="{F612196C-EB14-4497-A441-D97D8801E1EC}" srcOrd="0" destOrd="0" presId="urn:microsoft.com/office/officeart/2005/8/layout/hProcess11"/>
    <dgm:cxn modelId="{7DAEC7CA-B9E4-4698-BADD-A5291CFFF7CA}" type="presParOf" srcId="{B0C6DF9D-F87E-4726-B9F7-E227F9948F57}" destId="{3F58FC43-8422-4A1B-94ED-38C4D16560E7}" srcOrd="1" destOrd="0" presId="urn:microsoft.com/office/officeart/2005/8/layout/hProcess11"/>
    <dgm:cxn modelId="{983E2DE8-BC41-4BF0-9BD9-9A9CB49CDEF2}" type="presParOf" srcId="{3F58FC43-8422-4A1B-94ED-38C4D16560E7}" destId="{6E9B9957-A406-4F0E-903D-965BA2075091}" srcOrd="0" destOrd="0" presId="urn:microsoft.com/office/officeart/2005/8/layout/hProcess11"/>
    <dgm:cxn modelId="{8EBF7B7B-AB63-4CE1-B632-838A09EFAB74}" type="presParOf" srcId="{6E9B9957-A406-4F0E-903D-965BA2075091}" destId="{62D999B1-3EF5-41CC-B0DF-ED600F9AFA9D}" srcOrd="0" destOrd="0" presId="urn:microsoft.com/office/officeart/2005/8/layout/hProcess11"/>
    <dgm:cxn modelId="{BF8267EA-8A81-4DEB-BCB0-5BED5DDAFCF7}" type="presParOf" srcId="{6E9B9957-A406-4F0E-903D-965BA2075091}" destId="{E57C1759-57EB-46B1-922A-623E08D5C1D5}" srcOrd="1" destOrd="0" presId="urn:microsoft.com/office/officeart/2005/8/layout/hProcess11"/>
    <dgm:cxn modelId="{DCDB6CDA-5021-4419-BD48-1A7DE0136D95}" type="presParOf" srcId="{6E9B9957-A406-4F0E-903D-965BA2075091}" destId="{05A0C850-A5B5-415E-AE61-72CF56A4D2DA}" srcOrd="2" destOrd="0" presId="urn:microsoft.com/office/officeart/2005/8/layout/hProcess11"/>
    <dgm:cxn modelId="{CD0CA393-0994-4757-8142-355D0D0F96E1}" type="presParOf" srcId="{3F58FC43-8422-4A1B-94ED-38C4D16560E7}" destId="{459481C3-CB3D-43FE-9E85-B8CA3EEED2F4}" srcOrd="1" destOrd="0" presId="urn:microsoft.com/office/officeart/2005/8/layout/hProcess11"/>
    <dgm:cxn modelId="{78A6F8FD-207F-421B-BB67-C233DF122BE3}" type="presParOf" srcId="{3F58FC43-8422-4A1B-94ED-38C4D16560E7}" destId="{D7A86BFF-0E3B-49F8-A813-8452CE28649F}" srcOrd="2" destOrd="0" presId="urn:microsoft.com/office/officeart/2005/8/layout/hProcess11"/>
    <dgm:cxn modelId="{50D6C745-9FF6-4F05-B36F-A32172BA2E4C}" type="presParOf" srcId="{D7A86BFF-0E3B-49F8-A813-8452CE28649F}" destId="{69A0CA2D-A009-4507-A54C-057C560EF758}" srcOrd="0" destOrd="0" presId="urn:microsoft.com/office/officeart/2005/8/layout/hProcess11"/>
    <dgm:cxn modelId="{E4CA5862-56D3-47B2-AF33-E16216C61367}" type="presParOf" srcId="{D7A86BFF-0E3B-49F8-A813-8452CE28649F}" destId="{68BAEFF0-7E92-4353-AAEC-65687B5BEA51}" srcOrd="1" destOrd="0" presId="urn:microsoft.com/office/officeart/2005/8/layout/hProcess11"/>
    <dgm:cxn modelId="{24566891-7D0A-4952-93CE-7F3FC28E39BD}" type="presParOf" srcId="{D7A86BFF-0E3B-49F8-A813-8452CE28649F}" destId="{3535C280-403C-46ED-9FA6-2EF9197E2FA4}" srcOrd="2" destOrd="0" presId="urn:microsoft.com/office/officeart/2005/8/layout/hProcess11"/>
    <dgm:cxn modelId="{092A1FE7-EB7D-4991-A0FC-0CF803A1E76C}" type="presParOf" srcId="{3F58FC43-8422-4A1B-94ED-38C4D16560E7}" destId="{79752A4C-AB59-49A2-B9C5-F8BA0BAA7D04}" srcOrd="3" destOrd="0" presId="urn:microsoft.com/office/officeart/2005/8/layout/hProcess11"/>
    <dgm:cxn modelId="{263014AC-B28E-4352-98B2-C06FB1093426}" type="presParOf" srcId="{3F58FC43-8422-4A1B-94ED-38C4D16560E7}" destId="{21D451C4-3C83-4338-A9CD-7CE9B65639A9}" srcOrd="4" destOrd="0" presId="urn:microsoft.com/office/officeart/2005/8/layout/hProcess11"/>
    <dgm:cxn modelId="{27E2266D-FFE5-477C-92FA-3DF06B344E19}" type="presParOf" srcId="{21D451C4-3C83-4338-A9CD-7CE9B65639A9}" destId="{D278F6E6-6EC6-4F6C-9821-F7AAD0709206}" srcOrd="0" destOrd="0" presId="urn:microsoft.com/office/officeart/2005/8/layout/hProcess11"/>
    <dgm:cxn modelId="{F5A2DE1C-954A-4146-8B1D-4A6D41617978}" type="presParOf" srcId="{21D451C4-3C83-4338-A9CD-7CE9B65639A9}" destId="{5A876D06-4097-4160-A063-0E81F3E14AD6}" srcOrd="1" destOrd="0" presId="urn:microsoft.com/office/officeart/2005/8/layout/hProcess11"/>
    <dgm:cxn modelId="{1264614F-96F2-4651-AB28-B4BC79DF6A03}" type="presParOf" srcId="{21D451C4-3C83-4338-A9CD-7CE9B65639A9}" destId="{BA660EFF-0D59-44F9-838F-D7A927AD2C88}" srcOrd="2" destOrd="0" presId="urn:microsoft.com/office/officeart/2005/8/layout/hProcess11"/>
    <dgm:cxn modelId="{589392C1-23F5-4FAB-A617-AC0A0A3AD201}" type="presParOf" srcId="{3F58FC43-8422-4A1B-94ED-38C4D16560E7}" destId="{8713BB66-9B62-4FC7-91EB-BC5EC43FFB32}" srcOrd="5" destOrd="0" presId="urn:microsoft.com/office/officeart/2005/8/layout/hProcess11"/>
    <dgm:cxn modelId="{A23E7F5A-3DEF-4023-A650-8BB2E895E44B}" type="presParOf" srcId="{3F58FC43-8422-4A1B-94ED-38C4D16560E7}" destId="{B7C81199-49FE-485A-95D2-B19672A7330A}" srcOrd="6" destOrd="0" presId="urn:microsoft.com/office/officeart/2005/8/layout/hProcess11"/>
    <dgm:cxn modelId="{EFA791CC-F823-439F-9E91-D2252D8FCAEF}" type="presParOf" srcId="{B7C81199-49FE-485A-95D2-B19672A7330A}" destId="{22DAAC7F-9366-4D7F-95FF-836782F62B6B}" srcOrd="0" destOrd="0" presId="urn:microsoft.com/office/officeart/2005/8/layout/hProcess11"/>
    <dgm:cxn modelId="{3A3413C0-1DE7-427D-9463-9D378FCD5E5B}" type="presParOf" srcId="{B7C81199-49FE-485A-95D2-B19672A7330A}" destId="{DC12F86D-0FC6-48CF-9B2C-0A96FDC5313A}" srcOrd="1" destOrd="0" presId="urn:microsoft.com/office/officeart/2005/8/layout/hProcess11"/>
    <dgm:cxn modelId="{B5D0F4F7-63DA-43B1-8C8D-5A053A206209}" type="presParOf" srcId="{B7C81199-49FE-485A-95D2-B19672A7330A}" destId="{BB93FA22-EEC8-4B03-A98C-B5CC578DA9AF}" srcOrd="2" destOrd="0" presId="urn:microsoft.com/office/officeart/2005/8/layout/hProcess11"/>
    <dgm:cxn modelId="{BA3F7755-775F-4030-875B-ECC3CC5055E7}" type="presParOf" srcId="{3F58FC43-8422-4A1B-94ED-38C4D16560E7}" destId="{AB1FC8B9-EEC7-4826-8120-EB1D98195DF4}" srcOrd="7" destOrd="0" presId="urn:microsoft.com/office/officeart/2005/8/layout/hProcess11"/>
    <dgm:cxn modelId="{C90E25C4-B709-42A3-9773-4237224A2CD4}" type="presParOf" srcId="{3F58FC43-8422-4A1B-94ED-38C4D16560E7}" destId="{6CF1A686-00A1-4806-A4FF-42EAF1664899}" srcOrd="8" destOrd="0" presId="urn:microsoft.com/office/officeart/2005/8/layout/hProcess11"/>
    <dgm:cxn modelId="{F994A7C6-9888-4089-BCC6-3E18D7351F52}" type="presParOf" srcId="{6CF1A686-00A1-4806-A4FF-42EAF1664899}" destId="{CC3AF0E8-4DB7-4DF7-A7C8-CB1D4BEA2BC0}" srcOrd="0" destOrd="0" presId="urn:microsoft.com/office/officeart/2005/8/layout/hProcess11"/>
    <dgm:cxn modelId="{0D3014F6-BD09-4B8F-8947-7C9C2CA29E0D}" type="presParOf" srcId="{6CF1A686-00A1-4806-A4FF-42EAF1664899}" destId="{D1B2FD44-2177-4E86-84D2-4525E51777FF}" srcOrd="1" destOrd="0" presId="urn:microsoft.com/office/officeart/2005/8/layout/hProcess11"/>
    <dgm:cxn modelId="{6B601D6E-E157-4B3C-9CF9-4FE337F40293}" type="presParOf" srcId="{6CF1A686-00A1-4806-A4FF-42EAF1664899}" destId="{04209A69-FF60-4EF2-A219-9709CAEFBE9A}" srcOrd="2" destOrd="0" presId="urn:microsoft.com/office/officeart/2005/8/layout/hProcess11"/>
    <dgm:cxn modelId="{534DB56D-216A-4920-8B9E-CE1B46A8F0B7}" type="presParOf" srcId="{3F58FC43-8422-4A1B-94ED-38C4D16560E7}" destId="{0CF12420-8961-42FF-B471-8729A9AC50F4}" srcOrd="9" destOrd="0" presId="urn:microsoft.com/office/officeart/2005/8/layout/hProcess11"/>
    <dgm:cxn modelId="{ED101A35-854D-45B3-A897-76DF0455E981}" type="presParOf" srcId="{3F58FC43-8422-4A1B-94ED-38C4D16560E7}" destId="{A14D3282-CF6E-4826-AF38-13F8449161B8}" srcOrd="10" destOrd="0" presId="urn:microsoft.com/office/officeart/2005/8/layout/hProcess11"/>
    <dgm:cxn modelId="{D793C637-9FA4-4D0F-99E1-30D126F73FA9}" type="presParOf" srcId="{A14D3282-CF6E-4826-AF38-13F8449161B8}" destId="{7D75B14B-DBA9-4816-9758-9C22BAA5D468}" srcOrd="0" destOrd="0" presId="urn:microsoft.com/office/officeart/2005/8/layout/hProcess11"/>
    <dgm:cxn modelId="{8C2B099C-D7B3-4A83-8453-2C907EE3A7CA}" type="presParOf" srcId="{A14D3282-CF6E-4826-AF38-13F8449161B8}" destId="{B89032F3-8C34-4E13-9F43-28CFA65BF4BA}" srcOrd="1" destOrd="0" presId="urn:microsoft.com/office/officeart/2005/8/layout/hProcess11"/>
    <dgm:cxn modelId="{CCE61D44-56B5-44AA-93D2-BE308696F053}" type="presParOf" srcId="{A14D3282-CF6E-4826-AF38-13F8449161B8}" destId="{9769B2E0-FA7E-4055-B615-C18683FE0A45}" srcOrd="2" destOrd="0" presId="urn:microsoft.com/office/officeart/2005/8/layout/hProcess11"/>
    <dgm:cxn modelId="{0920E55B-0783-4BDC-9F4E-B0A7BFDBC8F6}" type="presParOf" srcId="{3F58FC43-8422-4A1B-94ED-38C4D16560E7}" destId="{B952FB4A-5EC4-4354-8314-6ABB97FB6F33}" srcOrd="11" destOrd="0" presId="urn:microsoft.com/office/officeart/2005/8/layout/hProcess11"/>
    <dgm:cxn modelId="{F381DCD0-5792-4BB6-A066-8DB98E3AAE9B}" type="presParOf" srcId="{3F58FC43-8422-4A1B-94ED-38C4D16560E7}" destId="{097D07EC-7E7F-4304-AE6E-636433B9759F}" srcOrd="12" destOrd="0" presId="urn:microsoft.com/office/officeart/2005/8/layout/hProcess11"/>
    <dgm:cxn modelId="{60AEE48E-C38A-4472-8C96-24F14E93CFC8}" type="presParOf" srcId="{097D07EC-7E7F-4304-AE6E-636433B9759F}" destId="{C01BBE57-4027-4B67-ACCD-4EE700F8B60A}" srcOrd="0" destOrd="0" presId="urn:microsoft.com/office/officeart/2005/8/layout/hProcess11"/>
    <dgm:cxn modelId="{35F82736-62F3-45D1-9570-52B3806A0363}" type="presParOf" srcId="{097D07EC-7E7F-4304-AE6E-636433B9759F}" destId="{71395C71-A5A5-47BC-A560-1BB7FDB99D51}" srcOrd="1" destOrd="0" presId="urn:microsoft.com/office/officeart/2005/8/layout/hProcess11"/>
    <dgm:cxn modelId="{4A308028-659E-479D-A75D-7B84DC53B7D0}" type="presParOf" srcId="{097D07EC-7E7F-4304-AE6E-636433B9759F}" destId="{3669205E-410A-43AE-A135-FC4960DD3C71}" srcOrd="2" destOrd="0" presId="urn:microsoft.com/office/officeart/2005/8/layout/hProcess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3F516DA-F71B-44C6-8162-FA19391BCAD2}" type="doc">
      <dgm:prSet loTypeId="urn:microsoft.com/office/officeart/2005/8/layout/hProcess11" loCatId="process" qsTypeId="urn:microsoft.com/office/officeart/2005/8/quickstyle/simple1" qsCatId="simple" csTypeId="urn:microsoft.com/office/officeart/2005/8/colors/accent1_2" csCatId="accent1" phldr="1"/>
      <dgm:spPr/>
    </dgm:pt>
    <dgm:pt modelId="{DF38D4F3-5587-4C66-8F70-B39A10202598}">
      <dgm:prSet phldrT="[Text]"/>
      <dgm:spPr/>
      <dgm:t>
        <a:bodyPr/>
        <a:lstStyle/>
        <a:p>
          <a:r>
            <a:rPr lang="en-US" dirty="0"/>
            <a:t>Nov 2018—Lauren and Leanne presented together in ISEE online webinar</a:t>
          </a:r>
        </a:p>
      </dgm:t>
    </dgm:pt>
    <dgm:pt modelId="{28B896C9-9711-4D7A-9B36-1578A5DE0415}" type="parTrans" cxnId="{B13BD018-86D2-4BE6-B763-D16570200D0D}">
      <dgm:prSet/>
      <dgm:spPr/>
      <dgm:t>
        <a:bodyPr/>
        <a:lstStyle/>
        <a:p>
          <a:endParaRPr lang="en-US"/>
        </a:p>
      </dgm:t>
    </dgm:pt>
    <dgm:pt modelId="{18AF0D5E-904A-4CC6-99C4-40167AB12F61}" type="sibTrans" cxnId="{B13BD018-86D2-4BE6-B763-D16570200D0D}">
      <dgm:prSet/>
      <dgm:spPr/>
      <dgm:t>
        <a:bodyPr/>
        <a:lstStyle/>
        <a:p>
          <a:endParaRPr lang="en-US"/>
        </a:p>
      </dgm:t>
    </dgm:pt>
    <dgm:pt modelId="{E4B82447-9C17-4731-97AD-D29E43C0D34F}">
      <dgm:prSet phldrT="[Text]"/>
      <dgm:spPr/>
      <dgm:t>
        <a:bodyPr/>
        <a:lstStyle/>
        <a:p>
          <a:r>
            <a:rPr lang="en-US" dirty="0"/>
            <a:t>Dec 2018—First monthly meeting among interested colleagues</a:t>
          </a:r>
        </a:p>
      </dgm:t>
    </dgm:pt>
    <dgm:pt modelId="{8734DC34-1FCD-4C52-BB0C-D66F9B2811EB}" type="parTrans" cxnId="{6329F9B4-B7AD-4B14-AF56-93F6843C1A8F}">
      <dgm:prSet/>
      <dgm:spPr/>
      <dgm:t>
        <a:bodyPr/>
        <a:lstStyle/>
        <a:p>
          <a:endParaRPr lang="en-US"/>
        </a:p>
      </dgm:t>
    </dgm:pt>
    <dgm:pt modelId="{8613625C-BBB5-4A93-94B2-FE74BA0262F5}" type="sibTrans" cxnId="{6329F9B4-B7AD-4B14-AF56-93F6843C1A8F}">
      <dgm:prSet/>
      <dgm:spPr/>
      <dgm:t>
        <a:bodyPr/>
        <a:lstStyle/>
        <a:p>
          <a:endParaRPr lang="en-US"/>
        </a:p>
      </dgm:t>
    </dgm:pt>
    <dgm:pt modelId="{22489AB2-1E31-494C-B4C1-64B164EA1B8F}">
      <dgm:prSet phldrT="[Text]"/>
      <dgm:spPr/>
      <dgm:t>
        <a:bodyPr/>
        <a:lstStyle/>
        <a:p>
          <a:r>
            <a:rPr lang="en-US" dirty="0"/>
            <a:t>Jan &amp; Feb 2019—Norms and aspirations for group</a:t>
          </a:r>
        </a:p>
      </dgm:t>
    </dgm:pt>
    <dgm:pt modelId="{8990362F-B4CE-4CE4-B40F-67B58252448D}" type="parTrans" cxnId="{273F7037-7BA5-4BE9-A3FD-6CBC9E1860E6}">
      <dgm:prSet/>
      <dgm:spPr/>
      <dgm:t>
        <a:bodyPr/>
        <a:lstStyle/>
        <a:p>
          <a:endParaRPr lang="en-US"/>
        </a:p>
      </dgm:t>
    </dgm:pt>
    <dgm:pt modelId="{2BCF585C-967D-449A-817B-2AE23A5C5C6D}" type="sibTrans" cxnId="{273F7037-7BA5-4BE9-A3FD-6CBC9E1860E6}">
      <dgm:prSet/>
      <dgm:spPr/>
      <dgm:t>
        <a:bodyPr/>
        <a:lstStyle/>
        <a:p>
          <a:endParaRPr lang="en-US"/>
        </a:p>
      </dgm:t>
    </dgm:pt>
    <dgm:pt modelId="{0C770660-77EF-43BD-A8FA-2A79E570D62E}">
      <dgm:prSet phldrT="[Text]"/>
      <dgm:spPr/>
      <dgm:t>
        <a:bodyPr/>
        <a:lstStyle/>
        <a:p>
          <a:r>
            <a:rPr lang="en-US" dirty="0"/>
            <a:t>Mar 2019—Submitted AEA proposal</a:t>
          </a:r>
        </a:p>
      </dgm:t>
    </dgm:pt>
    <dgm:pt modelId="{3F14C569-CCC9-499B-921F-550F01EC057D}" type="parTrans" cxnId="{F1C16544-4DA0-419A-876C-4308581A00F8}">
      <dgm:prSet/>
      <dgm:spPr/>
      <dgm:t>
        <a:bodyPr/>
        <a:lstStyle/>
        <a:p>
          <a:endParaRPr lang="en-US"/>
        </a:p>
      </dgm:t>
    </dgm:pt>
    <dgm:pt modelId="{14202433-9B01-4EC5-B812-176BF3C780FF}" type="sibTrans" cxnId="{F1C16544-4DA0-419A-876C-4308581A00F8}">
      <dgm:prSet/>
      <dgm:spPr/>
      <dgm:t>
        <a:bodyPr/>
        <a:lstStyle/>
        <a:p>
          <a:endParaRPr lang="en-US"/>
        </a:p>
      </dgm:t>
    </dgm:pt>
    <dgm:pt modelId="{89A09F11-B469-4661-AB0E-0D41C4A061CB}">
      <dgm:prSet phldrT="[Text]"/>
      <dgm:spPr/>
      <dgm:t>
        <a:bodyPr/>
        <a:lstStyle/>
        <a:p>
          <a:r>
            <a:rPr lang="en-US" dirty="0"/>
            <a:t>Apr-Oct 2019—Continued to meet monthly to work on white papers and pilot study</a:t>
          </a:r>
        </a:p>
      </dgm:t>
    </dgm:pt>
    <dgm:pt modelId="{58F7CB98-EC18-4145-9A95-AE41E279A1AC}" type="parTrans" cxnId="{33BC0601-36AA-41DF-B1C8-496FBD55BA88}">
      <dgm:prSet/>
      <dgm:spPr/>
      <dgm:t>
        <a:bodyPr/>
        <a:lstStyle/>
        <a:p>
          <a:endParaRPr lang="en-US"/>
        </a:p>
      </dgm:t>
    </dgm:pt>
    <dgm:pt modelId="{D1703810-D090-4E47-8770-EDCA279DB368}" type="sibTrans" cxnId="{33BC0601-36AA-41DF-B1C8-496FBD55BA88}">
      <dgm:prSet/>
      <dgm:spPr/>
      <dgm:t>
        <a:bodyPr/>
        <a:lstStyle/>
        <a:p>
          <a:endParaRPr lang="en-US"/>
        </a:p>
      </dgm:t>
    </dgm:pt>
    <dgm:pt modelId="{2C377887-9998-4C52-A3FC-753B390E2903}">
      <dgm:prSet phldrT="[Text]"/>
      <dgm:spPr/>
      <dgm:t>
        <a:bodyPr/>
        <a:lstStyle/>
        <a:p>
          <a:r>
            <a:rPr lang="en-US" dirty="0"/>
            <a:t>Nov 2019&amp; Jan 2020—Presented initial work at ISEE and AEA</a:t>
          </a:r>
        </a:p>
      </dgm:t>
    </dgm:pt>
    <dgm:pt modelId="{2F3D8BDC-B267-4CA9-9EFD-9EC73302A66E}" type="parTrans" cxnId="{B4DC8A15-AA50-4CC2-908F-FD9EAFA05DBF}">
      <dgm:prSet/>
      <dgm:spPr/>
      <dgm:t>
        <a:bodyPr/>
        <a:lstStyle/>
        <a:p>
          <a:endParaRPr lang="en-US"/>
        </a:p>
      </dgm:t>
    </dgm:pt>
    <dgm:pt modelId="{D6742EAD-1E60-48FE-A571-4664DE9E1E9A}" type="sibTrans" cxnId="{B4DC8A15-AA50-4CC2-908F-FD9EAFA05DBF}">
      <dgm:prSet/>
      <dgm:spPr/>
      <dgm:t>
        <a:bodyPr/>
        <a:lstStyle/>
        <a:p>
          <a:endParaRPr lang="en-US"/>
        </a:p>
      </dgm:t>
    </dgm:pt>
    <dgm:pt modelId="{C61B90C4-E8FC-41B1-97B4-AA902C94769E}">
      <dgm:prSet phldrT="[Text]"/>
      <dgm:spPr/>
      <dgm:t>
        <a:bodyPr/>
        <a:lstStyle/>
        <a:p>
          <a:r>
            <a:rPr lang="en-US" dirty="0"/>
            <a:t>Dec 2019-present—Working on publications</a:t>
          </a:r>
        </a:p>
      </dgm:t>
    </dgm:pt>
    <dgm:pt modelId="{436BE5ED-7D34-46D8-88C7-91F3813C11C1}" type="parTrans" cxnId="{AD69D19D-E680-4985-8D96-3D01207E42EC}">
      <dgm:prSet/>
      <dgm:spPr/>
      <dgm:t>
        <a:bodyPr/>
        <a:lstStyle/>
        <a:p>
          <a:endParaRPr lang="en-US"/>
        </a:p>
      </dgm:t>
    </dgm:pt>
    <dgm:pt modelId="{A2D65ECE-9F3A-4D9D-B031-6E4AC0F03096}" type="sibTrans" cxnId="{AD69D19D-E680-4985-8D96-3D01207E42EC}">
      <dgm:prSet/>
      <dgm:spPr/>
      <dgm:t>
        <a:bodyPr/>
        <a:lstStyle/>
        <a:p>
          <a:endParaRPr lang="en-US"/>
        </a:p>
      </dgm:t>
    </dgm:pt>
    <dgm:pt modelId="{B0C6DF9D-F87E-4726-B9F7-E227F9948F57}" type="pres">
      <dgm:prSet presAssocID="{D3F516DA-F71B-44C6-8162-FA19391BCAD2}" presName="Name0" presStyleCnt="0">
        <dgm:presLayoutVars>
          <dgm:dir/>
          <dgm:resizeHandles val="exact"/>
        </dgm:presLayoutVars>
      </dgm:prSet>
      <dgm:spPr/>
    </dgm:pt>
    <dgm:pt modelId="{F612196C-EB14-4497-A441-D97D8801E1EC}" type="pres">
      <dgm:prSet presAssocID="{D3F516DA-F71B-44C6-8162-FA19391BCAD2}" presName="arrow" presStyleLbl="bgShp" presStyleIdx="0" presStyleCnt="1"/>
      <dgm:spPr/>
    </dgm:pt>
    <dgm:pt modelId="{3F58FC43-8422-4A1B-94ED-38C4D16560E7}" type="pres">
      <dgm:prSet presAssocID="{D3F516DA-F71B-44C6-8162-FA19391BCAD2}" presName="points" presStyleCnt="0"/>
      <dgm:spPr/>
    </dgm:pt>
    <dgm:pt modelId="{6E9B9957-A406-4F0E-903D-965BA2075091}" type="pres">
      <dgm:prSet presAssocID="{DF38D4F3-5587-4C66-8F70-B39A10202598}" presName="compositeA" presStyleCnt="0"/>
      <dgm:spPr/>
    </dgm:pt>
    <dgm:pt modelId="{62D999B1-3EF5-41CC-B0DF-ED600F9AFA9D}" type="pres">
      <dgm:prSet presAssocID="{DF38D4F3-5587-4C66-8F70-B39A10202598}" presName="textA" presStyleLbl="revTx" presStyleIdx="0" presStyleCnt="7">
        <dgm:presLayoutVars>
          <dgm:bulletEnabled val="1"/>
        </dgm:presLayoutVars>
      </dgm:prSet>
      <dgm:spPr/>
    </dgm:pt>
    <dgm:pt modelId="{E57C1759-57EB-46B1-922A-623E08D5C1D5}" type="pres">
      <dgm:prSet presAssocID="{DF38D4F3-5587-4C66-8F70-B39A10202598}" presName="circleA" presStyleLbl="node1" presStyleIdx="0" presStyleCnt="7"/>
      <dgm:spPr/>
    </dgm:pt>
    <dgm:pt modelId="{05A0C850-A5B5-415E-AE61-72CF56A4D2DA}" type="pres">
      <dgm:prSet presAssocID="{DF38D4F3-5587-4C66-8F70-B39A10202598}" presName="spaceA" presStyleCnt="0"/>
      <dgm:spPr/>
    </dgm:pt>
    <dgm:pt modelId="{459481C3-CB3D-43FE-9E85-B8CA3EEED2F4}" type="pres">
      <dgm:prSet presAssocID="{18AF0D5E-904A-4CC6-99C4-40167AB12F61}" presName="space" presStyleCnt="0"/>
      <dgm:spPr/>
    </dgm:pt>
    <dgm:pt modelId="{D7A86BFF-0E3B-49F8-A813-8452CE28649F}" type="pres">
      <dgm:prSet presAssocID="{E4B82447-9C17-4731-97AD-D29E43C0D34F}" presName="compositeB" presStyleCnt="0"/>
      <dgm:spPr/>
    </dgm:pt>
    <dgm:pt modelId="{69A0CA2D-A009-4507-A54C-057C560EF758}" type="pres">
      <dgm:prSet presAssocID="{E4B82447-9C17-4731-97AD-D29E43C0D34F}" presName="textB" presStyleLbl="revTx" presStyleIdx="1" presStyleCnt="7">
        <dgm:presLayoutVars>
          <dgm:bulletEnabled val="1"/>
        </dgm:presLayoutVars>
      </dgm:prSet>
      <dgm:spPr/>
    </dgm:pt>
    <dgm:pt modelId="{68BAEFF0-7E92-4353-AAEC-65687B5BEA51}" type="pres">
      <dgm:prSet presAssocID="{E4B82447-9C17-4731-97AD-D29E43C0D34F}" presName="circleB" presStyleLbl="node1" presStyleIdx="1" presStyleCnt="7"/>
      <dgm:spPr/>
    </dgm:pt>
    <dgm:pt modelId="{3535C280-403C-46ED-9FA6-2EF9197E2FA4}" type="pres">
      <dgm:prSet presAssocID="{E4B82447-9C17-4731-97AD-D29E43C0D34F}" presName="spaceB" presStyleCnt="0"/>
      <dgm:spPr/>
    </dgm:pt>
    <dgm:pt modelId="{79752A4C-AB59-49A2-B9C5-F8BA0BAA7D04}" type="pres">
      <dgm:prSet presAssocID="{8613625C-BBB5-4A93-94B2-FE74BA0262F5}" presName="space" presStyleCnt="0"/>
      <dgm:spPr/>
    </dgm:pt>
    <dgm:pt modelId="{21D451C4-3C83-4338-A9CD-7CE9B65639A9}" type="pres">
      <dgm:prSet presAssocID="{22489AB2-1E31-494C-B4C1-64B164EA1B8F}" presName="compositeA" presStyleCnt="0"/>
      <dgm:spPr/>
    </dgm:pt>
    <dgm:pt modelId="{D278F6E6-6EC6-4F6C-9821-F7AAD0709206}" type="pres">
      <dgm:prSet presAssocID="{22489AB2-1E31-494C-B4C1-64B164EA1B8F}" presName="textA" presStyleLbl="revTx" presStyleIdx="2" presStyleCnt="7">
        <dgm:presLayoutVars>
          <dgm:bulletEnabled val="1"/>
        </dgm:presLayoutVars>
      </dgm:prSet>
      <dgm:spPr/>
    </dgm:pt>
    <dgm:pt modelId="{5A876D06-4097-4160-A063-0E81F3E14AD6}" type="pres">
      <dgm:prSet presAssocID="{22489AB2-1E31-494C-B4C1-64B164EA1B8F}" presName="circleA" presStyleLbl="node1" presStyleIdx="2" presStyleCnt="7"/>
      <dgm:spPr/>
    </dgm:pt>
    <dgm:pt modelId="{BA660EFF-0D59-44F9-838F-D7A927AD2C88}" type="pres">
      <dgm:prSet presAssocID="{22489AB2-1E31-494C-B4C1-64B164EA1B8F}" presName="spaceA" presStyleCnt="0"/>
      <dgm:spPr/>
    </dgm:pt>
    <dgm:pt modelId="{8713BB66-9B62-4FC7-91EB-BC5EC43FFB32}" type="pres">
      <dgm:prSet presAssocID="{2BCF585C-967D-449A-817B-2AE23A5C5C6D}" presName="space" presStyleCnt="0"/>
      <dgm:spPr/>
    </dgm:pt>
    <dgm:pt modelId="{B7C81199-49FE-485A-95D2-B19672A7330A}" type="pres">
      <dgm:prSet presAssocID="{0C770660-77EF-43BD-A8FA-2A79E570D62E}" presName="compositeB" presStyleCnt="0"/>
      <dgm:spPr/>
    </dgm:pt>
    <dgm:pt modelId="{22DAAC7F-9366-4D7F-95FF-836782F62B6B}" type="pres">
      <dgm:prSet presAssocID="{0C770660-77EF-43BD-A8FA-2A79E570D62E}" presName="textB" presStyleLbl="revTx" presStyleIdx="3" presStyleCnt="7">
        <dgm:presLayoutVars>
          <dgm:bulletEnabled val="1"/>
        </dgm:presLayoutVars>
      </dgm:prSet>
      <dgm:spPr/>
    </dgm:pt>
    <dgm:pt modelId="{DC12F86D-0FC6-48CF-9B2C-0A96FDC5313A}" type="pres">
      <dgm:prSet presAssocID="{0C770660-77EF-43BD-A8FA-2A79E570D62E}" presName="circleB" presStyleLbl="node1" presStyleIdx="3" presStyleCnt="7"/>
      <dgm:spPr/>
    </dgm:pt>
    <dgm:pt modelId="{BB93FA22-EEC8-4B03-A98C-B5CC578DA9AF}" type="pres">
      <dgm:prSet presAssocID="{0C770660-77EF-43BD-A8FA-2A79E570D62E}" presName="spaceB" presStyleCnt="0"/>
      <dgm:spPr/>
    </dgm:pt>
    <dgm:pt modelId="{AB1FC8B9-EEC7-4826-8120-EB1D98195DF4}" type="pres">
      <dgm:prSet presAssocID="{14202433-9B01-4EC5-B812-176BF3C780FF}" presName="space" presStyleCnt="0"/>
      <dgm:spPr/>
    </dgm:pt>
    <dgm:pt modelId="{6CF1A686-00A1-4806-A4FF-42EAF1664899}" type="pres">
      <dgm:prSet presAssocID="{89A09F11-B469-4661-AB0E-0D41C4A061CB}" presName="compositeA" presStyleCnt="0"/>
      <dgm:spPr/>
    </dgm:pt>
    <dgm:pt modelId="{CC3AF0E8-4DB7-4DF7-A7C8-CB1D4BEA2BC0}" type="pres">
      <dgm:prSet presAssocID="{89A09F11-B469-4661-AB0E-0D41C4A061CB}" presName="textA" presStyleLbl="revTx" presStyleIdx="4" presStyleCnt="7">
        <dgm:presLayoutVars>
          <dgm:bulletEnabled val="1"/>
        </dgm:presLayoutVars>
      </dgm:prSet>
      <dgm:spPr/>
    </dgm:pt>
    <dgm:pt modelId="{D1B2FD44-2177-4E86-84D2-4525E51777FF}" type="pres">
      <dgm:prSet presAssocID="{89A09F11-B469-4661-AB0E-0D41C4A061CB}" presName="circleA" presStyleLbl="node1" presStyleIdx="4" presStyleCnt="7"/>
      <dgm:spPr/>
    </dgm:pt>
    <dgm:pt modelId="{04209A69-FF60-4EF2-A219-9709CAEFBE9A}" type="pres">
      <dgm:prSet presAssocID="{89A09F11-B469-4661-AB0E-0D41C4A061CB}" presName="spaceA" presStyleCnt="0"/>
      <dgm:spPr/>
    </dgm:pt>
    <dgm:pt modelId="{0CF12420-8961-42FF-B471-8729A9AC50F4}" type="pres">
      <dgm:prSet presAssocID="{D1703810-D090-4E47-8770-EDCA279DB368}" presName="space" presStyleCnt="0"/>
      <dgm:spPr/>
    </dgm:pt>
    <dgm:pt modelId="{A14D3282-CF6E-4826-AF38-13F8449161B8}" type="pres">
      <dgm:prSet presAssocID="{2C377887-9998-4C52-A3FC-753B390E2903}" presName="compositeB" presStyleCnt="0"/>
      <dgm:spPr/>
    </dgm:pt>
    <dgm:pt modelId="{7D75B14B-DBA9-4816-9758-9C22BAA5D468}" type="pres">
      <dgm:prSet presAssocID="{2C377887-9998-4C52-A3FC-753B390E2903}" presName="textB" presStyleLbl="revTx" presStyleIdx="5" presStyleCnt="7">
        <dgm:presLayoutVars>
          <dgm:bulletEnabled val="1"/>
        </dgm:presLayoutVars>
      </dgm:prSet>
      <dgm:spPr/>
    </dgm:pt>
    <dgm:pt modelId="{B89032F3-8C34-4E13-9F43-28CFA65BF4BA}" type="pres">
      <dgm:prSet presAssocID="{2C377887-9998-4C52-A3FC-753B390E2903}" presName="circleB" presStyleLbl="node1" presStyleIdx="5" presStyleCnt="7"/>
      <dgm:spPr>
        <a:blipFill rotWithShape="0">
          <a:blip xmlns:r="http://schemas.openxmlformats.org/officeDocument/2006/relationships" r:embed="rId1"/>
          <a:stretch>
            <a:fillRect/>
          </a:stretch>
        </a:blipFill>
      </dgm:spPr>
    </dgm:pt>
    <dgm:pt modelId="{9769B2E0-FA7E-4055-B615-C18683FE0A45}" type="pres">
      <dgm:prSet presAssocID="{2C377887-9998-4C52-A3FC-753B390E2903}" presName="spaceB" presStyleCnt="0"/>
      <dgm:spPr/>
    </dgm:pt>
    <dgm:pt modelId="{B952FB4A-5EC4-4354-8314-6ABB97FB6F33}" type="pres">
      <dgm:prSet presAssocID="{D6742EAD-1E60-48FE-A571-4664DE9E1E9A}" presName="space" presStyleCnt="0"/>
      <dgm:spPr/>
    </dgm:pt>
    <dgm:pt modelId="{097D07EC-7E7F-4304-AE6E-636433B9759F}" type="pres">
      <dgm:prSet presAssocID="{C61B90C4-E8FC-41B1-97B4-AA902C94769E}" presName="compositeA" presStyleCnt="0"/>
      <dgm:spPr/>
    </dgm:pt>
    <dgm:pt modelId="{C01BBE57-4027-4B67-ACCD-4EE700F8B60A}" type="pres">
      <dgm:prSet presAssocID="{C61B90C4-E8FC-41B1-97B4-AA902C94769E}" presName="textA" presStyleLbl="revTx" presStyleIdx="6" presStyleCnt="7">
        <dgm:presLayoutVars>
          <dgm:bulletEnabled val="1"/>
        </dgm:presLayoutVars>
      </dgm:prSet>
      <dgm:spPr/>
    </dgm:pt>
    <dgm:pt modelId="{71395C71-A5A5-47BC-A560-1BB7FDB99D51}" type="pres">
      <dgm:prSet presAssocID="{C61B90C4-E8FC-41B1-97B4-AA902C94769E}" presName="circleA" presStyleLbl="node1" presStyleIdx="6" presStyleCnt="7"/>
      <dgm:spPr/>
    </dgm:pt>
    <dgm:pt modelId="{3669205E-410A-43AE-A135-FC4960DD3C71}" type="pres">
      <dgm:prSet presAssocID="{C61B90C4-E8FC-41B1-97B4-AA902C94769E}" presName="spaceA" presStyleCnt="0"/>
      <dgm:spPr/>
    </dgm:pt>
  </dgm:ptLst>
  <dgm:cxnLst>
    <dgm:cxn modelId="{33BC0601-36AA-41DF-B1C8-496FBD55BA88}" srcId="{D3F516DA-F71B-44C6-8162-FA19391BCAD2}" destId="{89A09F11-B469-4661-AB0E-0D41C4A061CB}" srcOrd="4" destOrd="0" parTransId="{58F7CB98-EC18-4145-9A95-AE41E279A1AC}" sibTransId="{D1703810-D090-4E47-8770-EDCA279DB368}"/>
    <dgm:cxn modelId="{D370D60E-1D7C-43A4-A251-4BE3D57946D6}" type="presOf" srcId="{E4B82447-9C17-4731-97AD-D29E43C0D34F}" destId="{69A0CA2D-A009-4507-A54C-057C560EF758}" srcOrd="0" destOrd="0" presId="urn:microsoft.com/office/officeart/2005/8/layout/hProcess11"/>
    <dgm:cxn modelId="{B4DC8A15-AA50-4CC2-908F-FD9EAFA05DBF}" srcId="{D3F516DA-F71B-44C6-8162-FA19391BCAD2}" destId="{2C377887-9998-4C52-A3FC-753B390E2903}" srcOrd="5" destOrd="0" parTransId="{2F3D8BDC-B267-4CA9-9EFD-9EC73302A66E}" sibTransId="{D6742EAD-1E60-48FE-A571-4664DE9E1E9A}"/>
    <dgm:cxn modelId="{B13BD018-86D2-4BE6-B763-D16570200D0D}" srcId="{D3F516DA-F71B-44C6-8162-FA19391BCAD2}" destId="{DF38D4F3-5587-4C66-8F70-B39A10202598}" srcOrd="0" destOrd="0" parTransId="{28B896C9-9711-4D7A-9B36-1578A5DE0415}" sibTransId="{18AF0D5E-904A-4CC6-99C4-40167AB12F61}"/>
    <dgm:cxn modelId="{6E7FE431-C6A7-44FD-B83B-62A3AF707CF1}" type="presOf" srcId="{22489AB2-1E31-494C-B4C1-64B164EA1B8F}" destId="{D278F6E6-6EC6-4F6C-9821-F7AAD0709206}" srcOrd="0" destOrd="0" presId="urn:microsoft.com/office/officeart/2005/8/layout/hProcess11"/>
    <dgm:cxn modelId="{273F7037-7BA5-4BE9-A3FD-6CBC9E1860E6}" srcId="{D3F516DA-F71B-44C6-8162-FA19391BCAD2}" destId="{22489AB2-1E31-494C-B4C1-64B164EA1B8F}" srcOrd="2" destOrd="0" parTransId="{8990362F-B4CE-4CE4-B40F-67B58252448D}" sibTransId="{2BCF585C-967D-449A-817B-2AE23A5C5C6D}"/>
    <dgm:cxn modelId="{23EF643C-4EFE-4D3D-8F66-1AE50CEC286C}" type="presOf" srcId="{D3F516DA-F71B-44C6-8162-FA19391BCAD2}" destId="{B0C6DF9D-F87E-4726-B9F7-E227F9948F57}" srcOrd="0" destOrd="0" presId="urn:microsoft.com/office/officeart/2005/8/layout/hProcess11"/>
    <dgm:cxn modelId="{F7382C5C-BF5A-4C1C-8DEA-DE15EE72E34E}" type="presOf" srcId="{C61B90C4-E8FC-41B1-97B4-AA902C94769E}" destId="{C01BBE57-4027-4B67-ACCD-4EE700F8B60A}" srcOrd="0" destOrd="0" presId="urn:microsoft.com/office/officeart/2005/8/layout/hProcess11"/>
    <dgm:cxn modelId="{F1C16544-4DA0-419A-876C-4308581A00F8}" srcId="{D3F516DA-F71B-44C6-8162-FA19391BCAD2}" destId="{0C770660-77EF-43BD-A8FA-2A79E570D62E}" srcOrd="3" destOrd="0" parTransId="{3F14C569-CCC9-499B-921F-550F01EC057D}" sibTransId="{14202433-9B01-4EC5-B812-176BF3C780FF}"/>
    <dgm:cxn modelId="{5B7F2D82-8493-4A17-A184-3F68629DEFA2}" type="presOf" srcId="{DF38D4F3-5587-4C66-8F70-B39A10202598}" destId="{62D999B1-3EF5-41CC-B0DF-ED600F9AFA9D}" srcOrd="0" destOrd="0" presId="urn:microsoft.com/office/officeart/2005/8/layout/hProcess11"/>
    <dgm:cxn modelId="{02C05096-AEAB-4BD5-8FA6-458B5BCFE847}" type="presOf" srcId="{0C770660-77EF-43BD-A8FA-2A79E570D62E}" destId="{22DAAC7F-9366-4D7F-95FF-836782F62B6B}" srcOrd="0" destOrd="0" presId="urn:microsoft.com/office/officeart/2005/8/layout/hProcess11"/>
    <dgm:cxn modelId="{AD69D19D-E680-4985-8D96-3D01207E42EC}" srcId="{D3F516DA-F71B-44C6-8162-FA19391BCAD2}" destId="{C61B90C4-E8FC-41B1-97B4-AA902C94769E}" srcOrd="6" destOrd="0" parTransId="{436BE5ED-7D34-46D8-88C7-91F3813C11C1}" sibTransId="{A2D65ECE-9F3A-4D9D-B031-6E4AC0F03096}"/>
    <dgm:cxn modelId="{BB05169E-6F08-4D57-9BA7-EC2596ACA8F9}" type="presOf" srcId="{89A09F11-B469-4661-AB0E-0D41C4A061CB}" destId="{CC3AF0E8-4DB7-4DF7-A7C8-CB1D4BEA2BC0}" srcOrd="0" destOrd="0" presId="urn:microsoft.com/office/officeart/2005/8/layout/hProcess11"/>
    <dgm:cxn modelId="{340065A2-CE53-41AD-A062-3AE4A3CBA119}" type="presOf" srcId="{2C377887-9998-4C52-A3FC-753B390E2903}" destId="{7D75B14B-DBA9-4816-9758-9C22BAA5D468}" srcOrd="0" destOrd="0" presId="urn:microsoft.com/office/officeart/2005/8/layout/hProcess11"/>
    <dgm:cxn modelId="{6329F9B4-B7AD-4B14-AF56-93F6843C1A8F}" srcId="{D3F516DA-F71B-44C6-8162-FA19391BCAD2}" destId="{E4B82447-9C17-4731-97AD-D29E43C0D34F}" srcOrd="1" destOrd="0" parTransId="{8734DC34-1FCD-4C52-BB0C-D66F9B2811EB}" sibTransId="{8613625C-BBB5-4A93-94B2-FE74BA0262F5}"/>
    <dgm:cxn modelId="{29437F2E-03A8-45E7-993D-F3612E1001AF}" type="presParOf" srcId="{B0C6DF9D-F87E-4726-B9F7-E227F9948F57}" destId="{F612196C-EB14-4497-A441-D97D8801E1EC}" srcOrd="0" destOrd="0" presId="urn:microsoft.com/office/officeart/2005/8/layout/hProcess11"/>
    <dgm:cxn modelId="{7DAEC7CA-B9E4-4698-BADD-A5291CFFF7CA}" type="presParOf" srcId="{B0C6DF9D-F87E-4726-B9F7-E227F9948F57}" destId="{3F58FC43-8422-4A1B-94ED-38C4D16560E7}" srcOrd="1" destOrd="0" presId="urn:microsoft.com/office/officeart/2005/8/layout/hProcess11"/>
    <dgm:cxn modelId="{983E2DE8-BC41-4BF0-9BD9-9A9CB49CDEF2}" type="presParOf" srcId="{3F58FC43-8422-4A1B-94ED-38C4D16560E7}" destId="{6E9B9957-A406-4F0E-903D-965BA2075091}" srcOrd="0" destOrd="0" presId="urn:microsoft.com/office/officeart/2005/8/layout/hProcess11"/>
    <dgm:cxn modelId="{8EBF7B7B-AB63-4CE1-B632-838A09EFAB74}" type="presParOf" srcId="{6E9B9957-A406-4F0E-903D-965BA2075091}" destId="{62D999B1-3EF5-41CC-B0DF-ED600F9AFA9D}" srcOrd="0" destOrd="0" presId="urn:microsoft.com/office/officeart/2005/8/layout/hProcess11"/>
    <dgm:cxn modelId="{BF8267EA-8A81-4DEB-BCB0-5BED5DDAFCF7}" type="presParOf" srcId="{6E9B9957-A406-4F0E-903D-965BA2075091}" destId="{E57C1759-57EB-46B1-922A-623E08D5C1D5}" srcOrd="1" destOrd="0" presId="urn:microsoft.com/office/officeart/2005/8/layout/hProcess11"/>
    <dgm:cxn modelId="{DCDB6CDA-5021-4419-BD48-1A7DE0136D95}" type="presParOf" srcId="{6E9B9957-A406-4F0E-903D-965BA2075091}" destId="{05A0C850-A5B5-415E-AE61-72CF56A4D2DA}" srcOrd="2" destOrd="0" presId="urn:microsoft.com/office/officeart/2005/8/layout/hProcess11"/>
    <dgm:cxn modelId="{CD0CA393-0994-4757-8142-355D0D0F96E1}" type="presParOf" srcId="{3F58FC43-8422-4A1B-94ED-38C4D16560E7}" destId="{459481C3-CB3D-43FE-9E85-B8CA3EEED2F4}" srcOrd="1" destOrd="0" presId="urn:microsoft.com/office/officeart/2005/8/layout/hProcess11"/>
    <dgm:cxn modelId="{78A6F8FD-207F-421B-BB67-C233DF122BE3}" type="presParOf" srcId="{3F58FC43-8422-4A1B-94ED-38C4D16560E7}" destId="{D7A86BFF-0E3B-49F8-A813-8452CE28649F}" srcOrd="2" destOrd="0" presId="urn:microsoft.com/office/officeart/2005/8/layout/hProcess11"/>
    <dgm:cxn modelId="{50D6C745-9FF6-4F05-B36F-A32172BA2E4C}" type="presParOf" srcId="{D7A86BFF-0E3B-49F8-A813-8452CE28649F}" destId="{69A0CA2D-A009-4507-A54C-057C560EF758}" srcOrd="0" destOrd="0" presId="urn:microsoft.com/office/officeart/2005/8/layout/hProcess11"/>
    <dgm:cxn modelId="{E4CA5862-56D3-47B2-AF33-E16216C61367}" type="presParOf" srcId="{D7A86BFF-0E3B-49F8-A813-8452CE28649F}" destId="{68BAEFF0-7E92-4353-AAEC-65687B5BEA51}" srcOrd="1" destOrd="0" presId="urn:microsoft.com/office/officeart/2005/8/layout/hProcess11"/>
    <dgm:cxn modelId="{24566891-7D0A-4952-93CE-7F3FC28E39BD}" type="presParOf" srcId="{D7A86BFF-0E3B-49F8-A813-8452CE28649F}" destId="{3535C280-403C-46ED-9FA6-2EF9197E2FA4}" srcOrd="2" destOrd="0" presId="urn:microsoft.com/office/officeart/2005/8/layout/hProcess11"/>
    <dgm:cxn modelId="{092A1FE7-EB7D-4991-A0FC-0CF803A1E76C}" type="presParOf" srcId="{3F58FC43-8422-4A1B-94ED-38C4D16560E7}" destId="{79752A4C-AB59-49A2-B9C5-F8BA0BAA7D04}" srcOrd="3" destOrd="0" presId="urn:microsoft.com/office/officeart/2005/8/layout/hProcess11"/>
    <dgm:cxn modelId="{263014AC-B28E-4352-98B2-C06FB1093426}" type="presParOf" srcId="{3F58FC43-8422-4A1B-94ED-38C4D16560E7}" destId="{21D451C4-3C83-4338-A9CD-7CE9B65639A9}" srcOrd="4" destOrd="0" presId="urn:microsoft.com/office/officeart/2005/8/layout/hProcess11"/>
    <dgm:cxn modelId="{27E2266D-FFE5-477C-92FA-3DF06B344E19}" type="presParOf" srcId="{21D451C4-3C83-4338-A9CD-7CE9B65639A9}" destId="{D278F6E6-6EC6-4F6C-9821-F7AAD0709206}" srcOrd="0" destOrd="0" presId="urn:microsoft.com/office/officeart/2005/8/layout/hProcess11"/>
    <dgm:cxn modelId="{F5A2DE1C-954A-4146-8B1D-4A6D41617978}" type="presParOf" srcId="{21D451C4-3C83-4338-A9CD-7CE9B65639A9}" destId="{5A876D06-4097-4160-A063-0E81F3E14AD6}" srcOrd="1" destOrd="0" presId="urn:microsoft.com/office/officeart/2005/8/layout/hProcess11"/>
    <dgm:cxn modelId="{1264614F-96F2-4651-AB28-B4BC79DF6A03}" type="presParOf" srcId="{21D451C4-3C83-4338-A9CD-7CE9B65639A9}" destId="{BA660EFF-0D59-44F9-838F-D7A927AD2C88}" srcOrd="2" destOrd="0" presId="urn:microsoft.com/office/officeart/2005/8/layout/hProcess11"/>
    <dgm:cxn modelId="{589392C1-23F5-4FAB-A617-AC0A0A3AD201}" type="presParOf" srcId="{3F58FC43-8422-4A1B-94ED-38C4D16560E7}" destId="{8713BB66-9B62-4FC7-91EB-BC5EC43FFB32}" srcOrd="5" destOrd="0" presId="urn:microsoft.com/office/officeart/2005/8/layout/hProcess11"/>
    <dgm:cxn modelId="{A23E7F5A-3DEF-4023-A650-8BB2E895E44B}" type="presParOf" srcId="{3F58FC43-8422-4A1B-94ED-38C4D16560E7}" destId="{B7C81199-49FE-485A-95D2-B19672A7330A}" srcOrd="6" destOrd="0" presId="urn:microsoft.com/office/officeart/2005/8/layout/hProcess11"/>
    <dgm:cxn modelId="{EFA791CC-F823-439F-9E91-D2252D8FCAEF}" type="presParOf" srcId="{B7C81199-49FE-485A-95D2-B19672A7330A}" destId="{22DAAC7F-9366-4D7F-95FF-836782F62B6B}" srcOrd="0" destOrd="0" presId="urn:microsoft.com/office/officeart/2005/8/layout/hProcess11"/>
    <dgm:cxn modelId="{3A3413C0-1DE7-427D-9463-9D378FCD5E5B}" type="presParOf" srcId="{B7C81199-49FE-485A-95D2-B19672A7330A}" destId="{DC12F86D-0FC6-48CF-9B2C-0A96FDC5313A}" srcOrd="1" destOrd="0" presId="urn:microsoft.com/office/officeart/2005/8/layout/hProcess11"/>
    <dgm:cxn modelId="{B5D0F4F7-63DA-43B1-8C8D-5A053A206209}" type="presParOf" srcId="{B7C81199-49FE-485A-95D2-B19672A7330A}" destId="{BB93FA22-EEC8-4B03-A98C-B5CC578DA9AF}" srcOrd="2" destOrd="0" presId="urn:microsoft.com/office/officeart/2005/8/layout/hProcess11"/>
    <dgm:cxn modelId="{BA3F7755-775F-4030-875B-ECC3CC5055E7}" type="presParOf" srcId="{3F58FC43-8422-4A1B-94ED-38C4D16560E7}" destId="{AB1FC8B9-EEC7-4826-8120-EB1D98195DF4}" srcOrd="7" destOrd="0" presId="urn:microsoft.com/office/officeart/2005/8/layout/hProcess11"/>
    <dgm:cxn modelId="{C90E25C4-B709-42A3-9773-4237224A2CD4}" type="presParOf" srcId="{3F58FC43-8422-4A1B-94ED-38C4D16560E7}" destId="{6CF1A686-00A1-4806-A4FF-42EAF1664899}" srcOrd="8" destOrd="0" presId="urn:microsoft.com/office/officeart/2005/8/layout/hProcess11"/>
    <dgm:cxn modelId="{F994A7C6-9888-4089-BCC6-3E18D7351F52}" type="presParOf" srcId="{6CF1A686-00A1-4806-A4FF-42EAF1664899}" destId="{CC3AF0E8-4DB7-4DF7-A7C8-CB1D4BEA2BC0}" srcOrd="0" destOrd="0" presId="urn:microsoft.com/office/officeart/2005/8/layout/hProcess11"/>
    <dgm:cxn modelId="{0D3014F6-BD09-4B8F-8947-7C9C2CA29E0D}" type="presParOf" srcId="{6CF1A686-00A1-4806-A4FF-42EAF1664899}" destId="{D1B2FD44-2177-4E86-84D2-4525E51777FF}" srcOrd="1" destOrd="0" presId="urn:microsoft.com/office/officeart/2005/8/layout/hProcess11"/>
    <dgm:cxn modelId="{6B601D6E-E157-4B3C-9CF9-4FE337F40293}" type="presParOf" srcId="{6CF1A686-00A1-4806-A4FF-42EAF1664899}" destId="{04209A69-FF60-4EF2-A219-9709CAEFBE9A}" srcOrd="2" destOrd="0" presId="urn:microsoft.com/office/officeart/2005/8/layout/hProcess11"/>
    <dgm:cxn modelId="{534DB56D-216A-4920-8B9E-CE1B46A8F0B7}" type="presParOf" srcId="{3F58FC43-8422-4A1B-94ED-38C4D16560E7}" destId="{0CF12420-8961-42FF-B471-8729A9AC50F4}" srcOrd="9" destOrd="0" presId="urn:microsoft.com/office/officeart/2005/8/layout/hProcess11"/>
    <dgm:cxn modelId="{ED101A35-854D-45B3-A897-76DF0455E981}" type="presParOf" srcId="{3F58FC43-8422-4A1B-94ED-38C4D16560E7}" destId="{A14D3282-CF6E-4826-AF38-13F8449161B8}" srcOrd="10" destOrd="0" presId="urn:microsoft.com/office/officeart/2005/8/layout/hProcess11"/>
    <dgm:cxn modelId="{D793C637-9FA4-4D0F-99E1-30D126F73FA9}" type="presParOf" srcId="{A14D3282-CF6E-4826-AF38-13F8449161B8}" destId="{7D75B14B-DBA9-4816-9758-9C22BAA5D468}" srcOrd="0" destOrd="0" presId="urn:microsoft.com/office/officeart/2005/8/layout/hProcess11"/>
    <dgm:cxn modelId="{8C2B099C-D7B3-4A83-8453-2C907EE3A7CA}" type="presParOf" srcId="{A14D3282-CF6E-4826-AF38-13F8449161B8}" destId="{B89032F3-8C34-4E13-9F43-28CFA65BF4BA}" srcOrd="1" destOrd="0" presId="urn:microsoft.com/office/officeart/2005/8/layout/hProcess11"/>
    <dgm:cxn modelId="{CCE61D44-56B5-44AA-93D2-BE308696F053}" type="presParOf" srcId="{A14D3282-CF6E-4826-AF38-13F8449161B8}" destId="{9769B2E0-FA7E-4055-B615-C18683FE0A45}" srcOrd="2" destOrd="0" presId="urn:microsoft.com/office/officeart/2005/8/layout/hProcess11"/>
    <dgm:cxn modelId="{0920E55B-0783-4BDC-9F4E-B0A7BFDBC8F6}" type="presParOf" srcId="{3F58FC43-8422-4A1B-94ED-38C4D16560E7}" destId="{B952FB4A-5EC4-4354-8314-6ABB97FB6F33}" srcOrd="11" destOrd="0" presId="urn:microsoft.com/office/officeart/2005/8/layout/hProcess11"/>
    <dgm:cxn modelId="{F381DCD0-5792-4BB6-A066-8DB98E3AAE9B}" type="presParOf" srcId="{3F58FC43-8422-4A1B-94ED-38C4D16560E7}" destId="{097D07EC-7E7F-4304-AE6E-636433B9759F}" srcOrd="12" destOrd="0" presId="urn:microsoft.com/office/officeart/2005/8/layout/hProcess11"/>
    <dgm:cxn modelId="{60AEE48E-C38A-4472-8C96-24F14E93CFC8}" type="presParOf" srcId="{097D07EC-7E7F-4304-AE6E-636433B9759F}" destId="{C01BBE57-4027-4B67-ACCD-4EE700F8B60A}" srcOrd="0" destOrd="0" presId="urn:microsoft.com/office/officeart/2005/8/layout/hProcess11"/>
    <dgm:cxn modelId="{35F82736-62F3-45D1-9570-52B3806A0363}" type="presParOf" srcId="{097D07EC-7E7F-4304-AE6E-636433B9759F}" destId="{71395C71-A5A5-47BC-A560-1BB7FDB99D51}" srcOrd="1" destOrd="0" presId="urn:microsoft.com/office/officeart/2005/8/layout/hProcess11"/>
    <dgm:cxn modelId="{4A308028-659E-479D-A75D-7B84DC53B7D0}" type="presParOf" srcId="{097D07EC-7E7F-4304-AE6E-636433B9759F}" destId="{3669205E-410A-43AE-A135-FC4960DD3C71}" srcOrd="2" destOrd="0" presId="urn:microsoft.com/office/officeart/2005/8/layout/hProcess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5C2610-864B-4617-A8CF-2E494C2EF899}">
      <dsp:nvSpPr>
        <dsp:cNvPr id="0" name=""/>
        <dsp:cNvSpPr/>
      </dsp:nvSpPr>
      <dsp:spPr>
        <a:xfrm>
          <a:off x="0" y="50919"/>
          <a:ext cx="10515600" cy="10998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To the Wurundjeri people of the Kulin nation, the traditional keepers of the land where I live and work, and the indigenous peoples who care for the land wherever you might be. I pay my respects to their elders, past, present, and emerging.</a:t>
          </a:r>
          <a:endParaRPr lang="en-AU" sz="2000" kern="1200"/>
        </a:p>
      </dsp:txBody>
      <dsp:txXfrm>
        <a:off x="53688" y="104607"/>
        <a:ext cx="10408224" cy="992424"/>
      </dsp:txXfrm>
    </dsp:sp>
    <dsp:sp modelId="{54DDD39F-45CB-413E-B17E-E4FEE3DF8865}">
      <dsp:nvSpPr>
        <dsp:cNvPr id="0" name=""/>
        <dsp:cNvSpPr/>
      </dsp:nvSpPr>
      <dsp:spPr>
        <a:xfrm>
          <a:off x="0" y="1208319"/>
          <a:ext cx="10515600" cy="10998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Jean King, Janet Clinton and John LaVelle, co-authors on the Current State paper, and collaborators in launching the evaluation education working group – the predecessor of ISEE</a:t>
          </a:r>
          <a:endParaRPr lang="en-AU" sz="2000" kern="1200" dirty="0"/>
        </a:p>
      </dsp:txBody>
      <dsp:txXfrm>
        <a:off x="53688" y="1262007"/>
        <a:ext cx="10408224" cy="992424"/>
      </dsp:txXfrm>
    </dsp:sp>
    <dsp:sp modelId="{2CF59DC8-AE71-47AC-87C1-5084ECF55AB6}">
      <dsp:nvSpPr>
        <dsp:cNvPr id="0" name=""/>
        <dsp:cNvSpPr/>
      </dsp:nvSpPr>
      <dsp:spPr>
        <a:xfrm>
          <a:off x="0" y="2365719"/>
          <a:ext cx="10515600" cy="10998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Bianca Montrosse-Moorhead and Susan Staggs – the current ISEE Vice-Chairs. </a:t>
          </a:r>
          <a:endParaRPr lang="en-AU" sz="2000" kern="1200" dirty="0"/>
        </a:p>
      </dsp:txBody>
      <dsp:txXfrm>
        <a:off x="53688" y="2419407"/>
        <a:ext cx="10408224" cy="992424"/>
      </dsp:txXfrm>
    </dsp:sp>
    <dsp:sp modelId="{61EAB3B5-3A48-4DBE-96B2-77AFB0B18BB2}">
      <dsp:nvSpPr>
        <dsp:cNvPr id="0" name=""/>
        <dsp:cNvSpPr/>
      </dsp:nvSpPr>
      <dsp:spPr>
        <a:xfrm>
          <a:off x="0" y="3523120"/>
          <a:ext cx="10515600" cy="10998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Fransie Naudie (librarian) and Amanda Belton (data scientist) from the University of Melbourne, and well as generous folks from around the world who have been helping me with the literature review and exploring options for online collaboration.  </a:t>
          </a:r>
          <a:endParaRPr lang="en-AU" sz="2000" kern="1200" dirty="0"/>
        </a:p>
      </dsp:txBody>
      <dsp:txXfrm>
        <a:off x="53688" y="3576808"/>
        <a:ext cx="10408224" cy="9924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A7495E-0573-4C5C-B5AA-A1348806D2AD}">
      <dsp:nvSpPr>
        <dsp:cNvPr id="0" name=""/>
        <dsp:cNvSpPr/>
      </dsp:nvSpPr>
      <dsp:spPr>
        <a:xfrm>
          <a:off x="0" y="1484823"/>
          <a:ext cx="10515600" cy="1979764"/>
        </a:xfrm>
        <a:prstGeom prst="notched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4331F08-02A5-46A4-863B-9AF9D93B5269}">
      <dsp:nvSpPr>
        <dsp:cNvPr id="0" name=""/>
        <dsp:cNvSpPr/>
      </dsp:nvSpPr>
      <dsp:spPr>
        <a:xfrm>
          <a:off x="4159" y="0"/>
          <a:ext cx="1818408" cy="19797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b" anchorCtr="1">
          <a:noAutofit/>
        </a:bodyPr>
        <a:lstStyle/>
        <a:p>
          <a:pPr marL="0" lvl="0" indent="0" algn="l" defTabSz="889000">
            <a:lnSpc>
              <a:spcPct val="90000"/>
            </a:lnSpc>
            <a:spcBef>
              <a:spcPct val="0"/>
            </a:spcBef>
            <a:spcAft>
              <a:spcPct val="35000"/>
            </a:spcAft>
            <a:buNone/>
          </a:pPr>
          <a:r>
            <a:rPr lang="en-US" sz="2000" kern="1200" dirty="0"/>
            <a:t>2017</a:t>
          </a:r>
        </a:p>
        <a:p>
          <a:pPr marL="228600" lvl="1" indent="-228600" algn="l" defTabSz="889000">
            <a:lnSpc>
              <a:spcPct val="90000"/>
            </a:lnSpc>
            <a:spcBef>
              <a:spcPct val="0"/>
            </a:spcBef>
            <a:spcAft>
              <a:spcPct val="15000"/>
            </a:spcAft>
            <a:buChar char="•"/>
          </a:pPr>
          <a:r>
            <a:rPr lang="en-US" sz="2000" kern="1200" dirty="0"/>
            <a:t>Current State draft</a:t>
          </a:r>
        </a:p>
        <a:p>
          <a:pPr marL="228600" lvl="1" indent="-228600" algn="l" defTabSz="889000">
            <a:lnSpc>
              <a:spcPct val="90000"/>
            </a:lnSpc>
            <a:spcBef>
              <a:spcPct val="0"/>
            </a:spcBef>
            <a:spcAft>
              <a:spcPct val="15000"/>
            </a:spcAft>
            <a:buChar char="•"/>
          </a:pPr>
          <a:r>
            <a:rPr lang="en-US" sz="2000" kern="1200" dirty="0"/>
            <a:t>Call for proposals</a:t>
          </a:r>
        </a:p>
      </dsp:txBody>
      <dsp:txXfrm>
        <a:off x="4159" y="0"/>
        <a:ext cx="1818408" cy="1979764"/>
      </dsp:txXfrm>
    </dsp:sp>
    <dsp:sp modelId="{86EF7B2B-1EAA-4039-823D-CBE8682AF375}">
      <dsp:nvSpPr>
        <dsp:cNvPr id="0" name=""/>
        <dsp:cNvSpPr/>
      </dsp:nvSpPr>
      <dsp:spPr>
        <a:xfrm>
          <a:off x="665892" y="2227235"/>
          <a:ext cx="494941" cy="494941"/>
        </a:xfrm>
        <a:prstGeom prst="ellipse">
          <a:avLst/>
        </a:prstGeom>
        <a:solidFill>
          <a:srgbClr val="4472C4">
            <a:alpha val="4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0FD8005-F500-44C2-9BCF-266B693F9EBE}">
      <dsp:nvSpPr>
        <dsp:cNvPr id="0" name=""/>
        <dsp:cNvSpPr/>
      </dsp:nvSpPr>
      <dsp:spPr>
        <a:xfrm>
          <a:off x="1913487" y="2969647"/>
          <a:ext cx="1818408" cy="19797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t" anchorCtr="1">
          <a:noAutofit/>
        </a:bodyPr>
        <a:lstStyle/>
        <a:p>
          <a:pPr marL="0" lvl="0" indent="0" algn="l" defTabSz="889000">
            <a:lnSpc>
              <a:spcPct val="90000"/>
            </a:lnSpc>
            <a:spcBef>
              <a:spcPct val="0"/>
            </a:spcBef>
            <a:spcAft>
              <a:spcPct val="35000"/>
            </a:spcAft>
            <a:buNone/>
          </a:pPr>
          <a:r>
            <a:rPr lang="en-US" sz="2000" kern="1200" dirty="0"/>
            <a:t>2018</a:t>
          </a:r>
        </a:p>
        <a:p>
          <a:pPr marL="228600" lvl="1" indent="-228600" algn="l" defTabSz="889000">
            <a:lnSpc>
              <a:spcPct val="90000"/>
            </a:lnSpc>
            <a:spcBef>
              <a:spcPct val="0"/>
            </a:spcBef>
            <a:spcAft>
              <a:spcPct val="15000"/>
            </a:spcAft>
            <a:buChar char="•"/>
          </a:pPr>
          <a:r>
            <a:rPr lang="en-US" sz="2000" kern="1200" dirty="0"/>
            <a:t>F2F: Mar in MN</a:t>
          </a:r>
        </a:p>
        <a:p>
          <a:pPr marL="228600" lvl="1" indent="-228600" algn="l" defTabSz="889000">
            <a:lnSpc>
              <a:spcPct val="90000"/>
            </a:lnSpc>
            <a:spcBef>
              <a:spcPct val="0"/>
            </a:spcBef>
            <a:spcAft>
              <a:spcPct val="15000"/>
            </a:spcAft>
            <a:buChar char="•"/>
          </a:pPr>
          <a:r>
            <a:rPr lang="en-US" sz="2000" kern="1200" dirty="0"/>
            <a:t>Online Apr &amp; Nov</a:t>
          </a:r>
        </a:p>
      </dsp:txBody>
      <dsp:txXfrm>
        <a:off x="1913487" y="2969647"/>
        <a:ext cx="1818408" cy="1979764"/>
      </dsp:txXfrm>
    </dsp:sp>
    <dsp:sp modelId="{BBDC2F06-721F-44BB-BA50-001B029B3AA1}">
      <dsp:nvSpPr>
        <dsp:cNvPr id="0" name=""/>
        <dsp:cNvSpPr/>
      </dsp:nvSpPr>
      <dsp:spPr>
        <a:xfrm>
          <a:off x="2575220" y="2227235"/>
          <a:ext cx="494941" cy="494941"/>
        </a:xfrm>
        <a:prstGeom prst="ellipse">
          <a:avLst/>
        </a:prstGeom>
        <a:solidFill>
          <a:srgbClr val="4472C4">
            <a:alpha val="4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DD384AA-537C-459D-B50F-3D085E6235A9}">
      <dsp:nvSpPr>
        <dsp:cNvPr id="0" name=""/>
        <dsp:cNvSpPr/>
      </dsp:nvSpPr>
      <dsp:spPr>
        <a:xfrm>
          <a:off x="3822815" y="0"/>
          <a:ext cx="1818408" cy="19797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b" anchorCtr="0">
          <a:noAutofit/>
        </a:bodyPr>
        <a:lstStyle/>
        <a:p>
          <a:pPr marL="0" lvl="0" indent="0" algn="ctr" defTabSz="889000">
            <a:lnSpc>
              <a:spcPct val="90000"/>
            </a:lnSpc>
            <a:spcBef>
              <a:spcPct val="0"/>
            </a:spcBef>
            <a:spcAft>
              <a:spcPct val="35000"/>
            </a:spcAft>
            <a:buNone/>
          </a:pPr>
          <a:r>
            <a:rPr lang="en-US" sz="2000" kern="1200" dirty="0"/>
            <a:t>Nov 2018: ISEE created and registered as a VOPE</a:t>
          </a:r>
        </a:p>
      </dsp:txBody>
      <dsp:txXfrm>
        <a:off x="3822815" y="0"/>
        <a:ext cx="1818408" cy="1979764"/>
      </dsp:txXfrm>
    </dsp:sp>
    <dsp:sp modelId="{2B7E5F71-E375-4E3E-AF02-0AAACE158CB9}">
      <dsp:nvSpPr>
        <dsp:cNvPr id="0" name=""/>
        <dsp:cNvSpPr/>
      </dsp:nvSpPr>
      <dsp:spPr>
        <a:xfrm>
          <a:off x="4484549" y="2227235"/>
          <a:ext cx="494941" cy="49494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0FFC2D7-9EFD-40BC-911D-866176F1CCB4}">
      <dsp:nvSpPr>
        <dsp:cNvPr id="0" name=""/>
        <dsp:cNvSpPr/>
      </dsp:nvSpPr>
      <dsp:spPr>
        <a:xfrm>
          <a:off x="5732144" y="2969647"/>
          <a:ext cx="1818408" cy="19797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t" anchorCtr="1">
          <a:noAutofit/>
        </a:bodyPr>
        <a:lstStyle/>
        <a:p>
          <a:pPr marL="0" lvl="0" indent="0" algn="l" defTabSz="889000">
            <a:lnSpc>
              <a:spcPct val="90000"/>
            </a:lnSpc>
            <a:spcBef>
              <a:spcPct val="0"/>
            </a:spcBef>
            <a:spcAft>
              <a:spcPct val="35000"/>
            </a:spcAft>
            <a:buNone/>
          </a:pPr>
          <a:r>
            <a:rPr lang="en-US" sz="2000" kern="1200" dirty="0"/>
            <a:t>2019</a:t>
          </a:r>
        </a:p>
        <a:p>
          <a:pPr marL="228600" lvl="1" indent="-228600" algn="l" defTabSz="889000">
            <a:lnSpc>
              <a:spcPct val="90000"/>
            </a:lnSpc>
            <a:spcBef>
              <a:spcPct val="0"/>
            </a:spcBef>
            <a:spcAft>
              <a:spcPct val="15000"/>
            </a:spcAft>
            <a:buChar char="•"/>
          </a:pPr>
          <a:r>
            <a:rPr lang="en-US" sz="2000" kern="1200" dirty="0"/>
            <a:t>Online: June, Sept, &amp;  Oct</a:t>
          </a:r>
        </a:p>
        <a:p>
          <a:pPr marL="228600" lvl="1" indent="-228600" algn="l" defTabSz="889000">
            <a:lnSpc>
              <a:spcPct val="90000"/>
            </a:lnSpc>
            <a:spcBef>
              <a:spcPct val="0"/>
            </a:spcBef>
            <a:spcAft>
              <a:spcPct val="15000"/>
            </a:spcAft>
            <a:buChar char="•"/>
          </a:pPr>
          <a:r>
            <a:rPr lang="en-US" sz="2000" kern="1200" dirty="0"/>
            <a:t>F2F: Nov in MN</a:t>
          </a:r>
        </a:p>
      </dsp:txBody>
      <dsp:txXfrm>
        <a:off x="5732144" y="2969647"/>
        <a:ext cx="1818408" cy="1979764"/>
      </dsp:txXfrm>
    </dsp:sp>
    <dsp:sp modelId="{004CF630-47D9-4FF4-9666-AC0E5369C33E}">
      <dsp:nvSpPr>
        <dsp:cNvPr id="0" name=""/>
        <dsp:cNvSpPr/>
      </dsp:nvSpPr>
      <dsp:spPr>
        <a:xfrm>
          <a:off x="6393877" y="2227235"/>
          <a:ext cx="494941" cy="49494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F44CF78-2057-4935-BBA1-D386B6855565}">
      <dsp:nvSpPr>
        <dsp:cNvPr id="0" name=""/>
        <dsp:cNvSpPr/>
      </dsp:nvSpPr>
      <dsp:spPr>
        <a:xfrm>
          <a:off x="7641472" y="0"/>
          <a:ext cx="1818408" cy="19797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b" anchorCtr="1">
          <a:noAutofit/>
        </a:bodyPr>
        <a:lstStyle/>
        <a:p>
          <a:pPr marL="0" lvl="0" indent="0" algn="l" defTabSz="889000">
            <a:lnSpc>
              <a:spcPct val="90000"/>
            </a:lnSpc>
            <a:spcBef>
              <a:spcPct val="0"/>
            </a:spcBef>
            <a:spcAft>
              <a:spcPct val="35000"/>
            </a:spcAft>
            <a:buNone/>
          </a:pPr>
          <a:r>
            <a:rPr lang="en-US" sz="2000" kern="1200" dirty="0"/>
            <a:t>2020</a:t>
          </a:r>
        </a:p>
        <a:p>
          <a:pPr marL="228600" lvl="1" indent="-228600" algn="l" defTabSz="889000">
            <a:lnSpc>
              <a:spcPct val="90000"/>
            </a:lnSpc>
            <a:spcBef>
              <a:spcPct val="0"/>
            </a:spcBef>
            <a:spcAft>
              <a:spcPct val="15000"/>
            </a:spcAft>
            <a:buChar char="•"/>
          </a:pPr>
          <a:r>
            <a:rPr lang="en-US" sz="2000" kern="1200" dirty="0"/>
            <a:t>Special Issue of EPP</a:t>
          </a:r>
        </a:p>
        <a:p>
          <a:pPr marL="228600" lvl="1" indent="-228600" algn="l" defTabSz="889000">
            <a:lnSpc>
              <a:spcPct val="90000"/>
            </a:lnSpc>
            <a:spcBef>
              <a:spcPct val="0"/>
            </a:spcBef>
            <a:spcAft>
              <a:spcPct val="15000"/>
            </a:spcAft>
            <a:buChar char="•"/>
          </a:pPr>
          <a:r>
            <a:rPr lang="en-US" sz="2000" kern="1200" dirty="0"/>
            <a:t>Online: Jan, May &amp; June</a:t>
          </a:r>
        </a:p>
        <a:p>
          <a:pPr marL="228600" lvl="1" indent="-228600" algn="l" defTabSz="889000">
            <a:lnSpc>
              <a:spcPct val="90000"/>
            </a:lnSpc>
            <a:spcBef>
              <a:spcPct val="0"/>
            </a:spcBef>
            <a:spcAft>
              <a:spcPct val="15000"/>
            </a:spcAft>
            <a:buChar char="•"/>
          </a:pPr>
          <a:r>
            <a:rPr lang="en-US" sz="2000" kern="1200" dirty="0"/>
            <a:t>Website </a:t>
          </a:r>
        </a:p>
      </dsp:txBody>
      <dsp:txXfrm>
        <a:off x="7641472" y="0"/>
        <a:ext cx="1818408" cy="1979764"/>
      </dsp:txXfrm>
    </dsp:sp>
    <dsp:sp modelId="{286793BE-046B-4B5A-B399-7F263FE55594}">
      <dsp:nvSpPr>
        <dsp:cNvPr id="0" name=""/>
        <dsp:cNvSpPr/>
      </dsp:nvSpPr>
      <dsp:spPr>
        <a:xfrm>
          <a:off x="8303206" y="2227235"/>
          <a:ext cx="494941" cy="49494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7FA941-77C6-438F-A7DF-C015B0CD15CF}">
      <dsp:nvSpPr>
        <dsp:cNvPr id="0" name=""/>
        <dsp:cNvSpPr/>
      </dsp:nvSpPr>
      <dsp:spPr>
        <a:xfrm>
          <a:off x="2687810" y="1865"/>
          <a:ext cx="3023786" cy="89749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62865" rIns="125730" bIns="62865" numCol="1" spcCol="1270" anchor="ctr" anchorCtr="0">
          <a:noAutofit/>
        </a:bodyPr>
        <a:lstStyle/>
        <a:p>
          <a:pPr marL="0" lvl="0" indent="0" algn="ctr" defTabSz="1466850">
            <a:lnSpc>
              <a:spcPct val="90000"/>
            </a:lnSpc>
            <a:spcBef>
              <a:spcPct val="0"/>
            </a:spcBef>
            <a:spcAft>
              <a:spcPct val="35000"/>
            </a:spcAft>
            <a:buNone/>
          </a:pPr>
          <a:r>
            <a:rPr lang="en-US" sz="3300" kern="1200" dirty="0"/>
            <a:t>Clarity</a:t>
          </a:r>
        </a:p>
      </dsp:txBody>
      <dsp:txXfrm>
        <a:off x="2731622" y="45677"/>
        <a:ext cx="2936162" cy="809875"/>
      </dsp:txXfrm>
    </dsp:sp>
    <dsp:sp modelId="{0EE065EE-B292-4CBD-B41B-846BAF5B2267}">
      <dsp:nvSpPr>
        <dsp:cNvPr id="0" name=""/>
        <dsp:cNvSpPr/>
      </dsp:nvSpPr>
      <dsp:spPr>
        <a:xfrm>
          <a:off x="2687810" y="944240"/>
          <a:ext cx="3023786" cy="89749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62865" rIns="125730" bIns="62865" numCol="1" spcCol="1270" anchor="ctr" anchorCtr="0">
          <a:noAutofit/>
        </a:bodyPr>
        <a:lstStyle/>
        <a:p>
          <a:pPr marL="0" lvl="0" indent="0" algn="ctr" defTabSz="1466850">
            <a:lnSpc>
              <a:spcPct val="90000"/>
            </a:lnSpc>
            <a:spcBef>
              <a:spcPct val="0"/>
            </a:spcBef>
            <a:spcAft>
              <a:spcPct val="35000"/>
            </a:spcAft>
            <a:buNone/>
          </a:pPr>
          <a:r>
            <a:rPr lang="en-US" sz="3300" kern="1200" dirty="0"/>
            <a:t>Vision</a:t>
          </a:r>
        </a:p>
      </dsp:txBody>
      <dsp:txXfrm>
        <a:off x="2731622" y="988052"/>
        <a:ext cx="2936162" cy="809875"/>
      </dsp:txXfrm>
    </dsp:sp>
    <dsp:sp modelId="{90652AE1-C6D7-47FD-A651-E36C101A609C}">
      <dsp:nvSpPr>
        <dsp:cNvPr id="0" name=""/>
        <dsp:cNvSpPr/>
      </dsp:nvSpPr>
      <dsp:spPr>
        <a:xfrm>
          <a:off x="2687810" y="1886615"/>
          <a:ext cx="3023786" cy="89749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62865" rIns="125730" bIns="62865" numCol="1" spcCol="1270" anchor="ctr" anchorCtr="0">
          <a:noAutofit/>
        </a:bodyPr>
        <a:lstStyle/>
        <a:p>
          <a:pPr marL="0" lvl="0" indent="0" algn="ctr" defTabSz="1466850">
            <a:lnSpc>
              <a:spcPct val="90000"/>
            </a:lnSpc>
            <a:spcBef>
              <a:spcPct val="0"/>
            </a:spcBef>
            <a:spcAft>
              <a:spcPct val="35000"/>
            </a:spcAft>
            <a:buNone/>
          </a:pPr>
          <a:r>
            <a:rPr lang="en-US" sz="3300" kern="1200" dirty="0"/>
            <a:t>Presentations</a:t>
          </a:r>
        </a:p>
      </dsp:txBody>
      <dsp:txXfrm>
        <a:off x="2731622" y="1930427"/>
        <a:ext cx="2936162" cy="809875"/>
      </dsp:txXfrm>
    </dsp:sp>
    <dsp:sp modelId="{17336BBF-6F62-43EE-B549-C1D2430C703D}">
      <dsp:nvSpPr>
        <dsp:cNvPr id="0" name=""/>
        <dsp:cNvSpPr/>
      </dsp:nvSpPr>
      <dsp:spPr>
        <a:xfrm>
          <a:off x="2687810" y="2828990"/>
          <a:ext cx="3023786" cy="89749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62865" rIns="125730" bIns="62865" numCol="1" spcCol="1270" anchor="ctr" anchorCtr="0">
          <a:noAutofit/>
        </a:bodyPr>
        <a:lstStyle/>
        <a:p>
          <a:pPr marL="0" lvl="0" indent="0" algn="ctr" defTabSz="1466850">
            <a:lnSpc>
              <a:spcPct val="90000"/>
            </a:lnSpc>
            <a:spcBef>
              <a:spcPct val="0"/>
            </a:spcBef>
            <a:spcAft>
              <a:spcPct val="35000"/>
            </a:spcAft>
            <a:buNone/>
          </a:pPr>
          <a:r>
            <a:rPr lang="en-US" sz="3300" kern="1200" dirty="0"/>
            <a:t>Collaboration</a:t>
          </a:r>
        </a:p>
      </dsp:txBody>
      <dsp:txXfrm>
        <a:off x="2731622" y="2872802"/>
        <a:ext cx="2936162" cy="80987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18EDE9-A15F-4140-BA99-45FE5BDBAA8E}">
      <dsp:nvSpPr>
        <dsp:cNvPr id="0" name=""/>
        <dsp:cNvSpPr/>
      </dsp:nvSpPr>
      <dsp:spPr>
        <a:xfrm>
          <a:off x="0" y="119014"/>
          <a:ext cx="10515600" cy="25272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AU" sz="2700" b="0" i="0" kern="1200" dirty="0"/>
            <a:t>Public agreements (Kegan and Lahey, 2001) help us uphold our norms by providing a way to address the typical issues that arise in community. </a:t>
          </a:r>
        </a:p>
        <a:p>
          <a:pPr marL="0" lvl="0" indent="0" algn="l" defTabSz="1200150">
            <a:lnSpc>
              <a:spcPct val="90000"/>
            </a:lnSpc>
            <a:spcBef>
              <a:spcPct val="0"/>
            </a:spcBef>
            <a:spcAft>
              <a:spcPct val="35000"/>
            </a:spcAft>
            <a:buNone/>
          </a:pPr>
          <a:r>
            <a:rPr lang="en-AU" sz="2700" b="0" i="0" kern="1200" dirty="0"/>
            <a:t>Use these as needed to make sure the space we create together is protected and productive. We'll start with two, but others may emerge in our life together. </a:t>
          </a:r>
          <a:endParaRPr lang="en-AU" sz="2700" kern="1200" dirty="0"/>
        </a:p>
      </dsp:txBody>
      <dsp:txXfrm>
        <a:off x="123368" y="242382"/>
        <a:ext cx="10268864" cy="228046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12196C-EB14-4497-A441-D97D8801E1EC}">
      <dsp:nvSpPr>
        <dsp:cNvPr id="0" name=""/>
        <dsp:cNvSpPr/>
      </dsp:nvSpPr>
      <dsp:spPr>
        <a:xfrm>
          <a:off x="0" y="1130141"/>
          <a:ext cx="10753725" cy="1506854"/>
        </a:xfrm>
        <a:prstGeom prst="notched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2D999B1-3EF5-41CC-B0DF-ED600F9AFA9D}">
      <dsp:nvSpPr>
        <dsp:cNvPr id="0" name=""/>
        <dsp:cNvSpPr/>
      </dsp:nvSpPr>
      <dsp:spPr>
        <a:xfrm>
          <a:off x="827"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Nov 2018—Lauren and Leanne presented together in ISEE online webinar</a:t>
          </a:r>
        </a:p>
      </dsp:txBody>
      <dsp:txXfrm>
        <a:off x="827" y="0"/>
        <a:ext cx="1325575" cy="1506854"/>
      </dsp:txXfrm>
    </dsp:sp>
    <dsp:sp modelId="{E57C1759-57EB-46B1-922A-623E08D5C1D5}">
      <dsp:nvSpPr>
        <dsp:cNvPr id="0" name=""/>
        <dsp:cNvSpPr/>
      </dsp:nvSpPr>
      <dsp:spPr>
        <a:xfrm>
          <a:off x="475257"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9A0CA2D-A009-4507-A54C-057C560EF758}">
      <dsp:nvSpPr>
        <dsp:cNvPr id="0" name=""/>
        <dsp:cNvSpPr/>
      </dsp:nvSpPr>
      <dsp:spPr>
        <a:xfrm>
          <a:off x="1392680"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Dec 2018—First monthly meeting among interested colleagues</a:t>
          </a:r>
        </a:p>
      </dsp:txBody>
      <dsp:txXfrm>
        <a:off x="1392680" y="2260282"/>
        <a:ext cx="1325575" cy="1506854"/>
      </dsp:txXfrm>
    </dsp:sp>
    <dsp:sp modelId="{68BAEFF0-7E92-4353-AAEC-65687B5BEA51}">
      <dsp:nvSpPr>
        <dsp:cNvPr id="0" name=""/>
        <dsp:cNvSpPr/>
      </dsp:nvSpPr>
      <dsp:spPr>
        <a:xfrm>
          <a:off x="1867111"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278F6E6-6EC6-4F6C-9821-F7AAD0709206}">
      <dsp:nvSpPr>
        <dsp:cNvPr id="0" name=""/>
        <dsp:cNvSpPr/>
      </dsp:nvSpPr>
      <dsp:spPr>
        <a:xfrm>
          <a:off x="2784534"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Jan &amp; Feb 2019—Norms and aspirations for group</a:t>
          </a:r>
        </a:p>
      </dsp:txBody>
      <dsp:txXfrm>
        <a:off x="2784534" y="0"/>
        <a:ext cx="1325575" cy="1506854"/>
      </dsp:txXfrm>
    </dsp:sp>
    <dsp:sp modelId="{5A876D06-4097-4160-A063-0E81F3E14AD6}">
      <dsp:nvSpPr>
        <dsp:cNvPr id="0" name=""/>
        <dsp:cNvSpPr/>
      </dsp:nvSpPr>
      <dsp:spPr>
        <a:xfrm>
          <a:off x="3258965"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2DAAC7F-9366-4D7F-95FF-836782F62B6B}">
      <dsp:nvSpPr>
        <dsp:cNvPr id="0" name=""/>
        <dsp:cNvSpPr/>
      </dsp:nvSpPr>
      <dsp:spPr>
        <a:xfrm>
          <a:off x="4176388"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Mar 2019—Submitted AEA proposal</a:t>
          </a:r>
        </a:p>
      </dsp:txBody>
      <dsp:txXfrm>
        <a:off x="4176388" y="2260282"/>
        <a:ext cx="1325575" cy="1506854"/>
      </dsp:txXfrm>
    </dsp:sp>
    <dsp:sp modelId="{DC12F86D-0FC6-48CF-9B2C-0A96FDC5313A}">
      <dsp:nvSpPr>
        <dsp:cNvPr id="0" name=""/>
        <dsp:cNvSpPr/>
      </dsp:nvSpPr>
      <dsp:spPr>
        <a:xfrm>
          <a:off x="4650819"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C3AF0E8-4DB7-4DF7-A7C8-CB1D4BEA2BC0}">
      <dsp:nvSpPr>
        <dsp:cNvPr id="0" name=""/>
        <dsp:cNvSpPr/>
      </dsp:nvSpPr>
      <dsp:spPr>
        <a:xfrm>
          <a:off x="5568242"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Apr-Oct 2019—Continued to meet monthly to work on white papers and pilot study</a:t>
          </a:r>
        </a:p>
      </dsp:txBody>
      <dsp:txXfrm>
        <a:off x="5568242" y="0"/>
        <a:ext cx="1325575" cy="1506854"/>
      </dsp:txXfrm>
    </dsp:sp>
    <dsp:sp modelId="{D1B2FD44-2177-4E86-84D2-4525E51777FF}">
      <dsp:nvSpPr>
        <dsp:cNvPr id="0" name=""/>
        <dsp:cNvSpPr/>
      </dsp:nvSpPr>
      <dsp:spPr>
        <a:xfrm>
          <a:off x="6042673"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75B14B-DBA9-4816-9758-9C22BAA5D468}">
      <dsp:nvSpPr>
        <dsp:cNvPr id="0" name=""/>
        <dsp:cNvSpPr/>
      </dsp:nvSpPr>
      <dsp:spPr>
        <a:xfrm>
          <a:off x="6960096"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Nov 2019&amp; Jan 2020—Presented initial work at ISEE and AEA</a:t>
          </a:r>
        </a:p>
      </dsp:txBody>
      <dsp:txXfrm>
        <a:off x="6960096" y="2260282"/>
        <a:ext cx="1325575" cy="1506854"/>
      </dsp:txXfrm>
    </dsp:sp>
    <dsp:sp modelId="{B89032F3-8C34-4E13-9F43-28CFA65BF4BA}">
      <dsp:nvSpPr>
        <dsp:cNvPr id="0" name=""/>
        <dsp:cNvSpPr/>
      </dsp:nvSpPr>
      <dsp:spPr>
        <a:xfrm>
          <a:off x="7434527" y="1695211"/>
          <a:ext cx="376713" cy="376713"/>
        </a:xfrm>
        <a:prstGeom prst="ellipse">
          <a:avLst/>
        </a:prstGeom>
        <a:blipFill rotWithShape="0">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01BBE57-4027-4B67-ACCD-4EE700F8B60A}">
      <dsp:nvSpPr>
        <dsp:cNvPr id="0" name=""/>
        <dsp:cNvSpPr/>
      </dsp:nvSpPr>
      <dsp:spPr>
        <a:xfrm>
          <a:off x="8351950"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Dec 2019-present—Working on publications</a:t>
          </a:r>
        </a:p>
      </dsp:txBody>
      <dsp:txXfrm>
        <a:off x="8351950" y="0"/>
        <a:ext cx="1325575" cy="1506854"/>
      </dsp:txXfrm>
    </dsp:sp>
    <dsp:sp modelId="{71395C71-A5A5-47BC-A560-1BB7FDB99D51}">
      <dsp:nvSpPr>
        <dsp:cNvPr id="0" name=""/>
        <dsp:cNvSpPr/>
      </dsp:nvSpPr>
      <dsp:spPr>
        <a:xfrm>
          <a:off x="8826381"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12196C-EB14-4497-A441-D97D8801E1EC}">
      <dsp:nvSpPr>
        <dsp:cNvPr id="0" name=""/>
        <dsp:cNvSpPr/>
      </dsp:nvSpPr>
      <dsp:spPr>
        <a:xfrm>
          <a:off x="0" y="1130141"/>
          <a:ext cx="10753725" cy="1506854"/>
        </a:xfrm>
        <a:prstGeom prst="notched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2D999B1-3EF5-41CC-B0DF-ED600F9AFA9D}">
      <dsp:nvSpPr>
        <dsp:cNvPr id="0" name=""/>
        <dsp:cNvSpPr/>
      </dsp:nvSpPr>
      <dsp:spPr>
        <a:xfrm>
          <a:off x="827"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Nov 2018—Lauren and Leanne presented together in ISEE online webinar</a:t>
          </a:r>
        </a:p>
      </dsp:txBody>
      <dsp:txXfrm>
        <a:off x="827" y="0"/>
        <a:ext cx="1325575" cy="1506854"/>
      </dsp:txXfrm>
    </dsp:sp>
    <dsp:sp modelId="{E57C1759-57EB-46B1-922A-623E08D5C1D5}">
      <dsp:nvSpPr>
        <dsp:cNvPr id="0" name=""/>
        <dsp:cNvSpPr/>
      </dsp:nvSpPr>
      <dsp:spPr>
        <a:xfrm>
          <a:off x="475257"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9A0CA2D-A009-4507-A54C-057C560EF758}">
      <dsp:nvSpPr>
        <dsp:cNvPr id="0" name=""/>
        <dsp:cNvSpPr/>
      </dsp:nvSpPr>
      <dsp:spPr>
        <a:xfrm>
          <a:off x="1392680"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Dec 2018—First monthly meeting among interested colleagues</a:t>
          </a:r>
        </a:p>
      </dsp:txBody>
      <dsp:txXfrm>
        <a:off x="1392680" y="2260282"/>
        <a:ext cx="1325575" cy="1506854"/>
      </dsp:txXfrm>
    </dsp:sp>
    <dsp:sp modelId="{68BAEFF0-7E92-4353-AAEC-65687B5BEA51}">
      <dsp:nvSpPr>
        <dsp:cNvPr id="0" name=""/>
        <dsp:cNvSpPr/>
      </dsp:nvSpPr>
      <dsp:spPr>
        <a:xfrm>
          <a:off x="1867111"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278F6E6-6EC6-4F6C-9821-F7AAD0709206}">
      <dsp:nvSpPr>
        <dsp:cNvPr id="0" name=""/>
        <dsp:cNvSpPr/>
      </dsp:nvSpPr>
      <dsp:spPr>
        <a:xfrm>
          <a:off x="2784534"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Jan &amp; Feb 2019—Norms and aspirations for group</a:t>
          </a:r>
        </a:p>
      </dsp:txBody>
      <dsp:txXfrm>
        <a:off x="2784534" y="0"/>
        <a:ext cx="1325575" cy="1506854"/>
      </dsp:txXfrm>
    </dsp:sp>
    <dsp:sp modelId="{5A876D06-4097-4160-A063-0E81F3E14AD6}">
      <dsp:nvSpPr>
        <dsp:cNvPr id="0" name=""/>
        <dsp:cNvSpPr/>
      </dsp:nvSpPr>
      <dsp:spPr>
        <a:xfrm>
          <a:off x="3258965"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2DAAC7F-9366-4D7F-95FF-836782F62B6B}">
      <dsp:nvSpPr>
        <dsp:cNvPr id="0" name=""/>
        <dsp:cNvSpPr/>
      </dsp:nvSpPr>
      <dsp:spPr>
        <a:xfrm>
          <a:off x="4176388"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Mar 2019—Submitted AEA proposal</a:t>
          </a:r>
        </a:p>
      </dsp:txBody>
      <dsp:txXfrm>
        <a:off x="4176388" y="2260282"/>
        <a:ext cx="1325575" cy="1506854"/>
      </dsp:txXfrm>
    </dsp:sp>
    <dsp:sp modelId="{DC12F86D-0FC6-48CF-9B2C-0A96FDC5313A}">
      <dsp:nvSpPr>
        <dsp:cNvPr id="0" name=""/>
        <dsp:cNvSpPr/>
      </dsp:nvSpPr>
      <dsp:spPr>
        <a:xfrm>
          <a:off x="4650819"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C3AF0E8-4DB7-4DF7-A7C8-CB1D4BEA2BC0}">
      <dsp:nvSpPr>
        <dsp:cNvPr id="0" name=""/>
        <dsp:cNvSpPr/>
      </dsp:nvSpPr>
      <dsp:spPr>
        <a:xfrm>
          <a:off x="5568242"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Apr-Oct 2019—Continued to meet monthly to work on white papers and pilot study</a:t>
          </a:r>
        </a:p>
      </dsp:txBody>
      <dsp:txXfrm>
        <a:off x="5568242" y="0"/>
        <a:ext cx="1325575" cy="1506854"/>
      </dsp:txXfrm>
    </dsp:sp>
    <dsp:sp modelId="{D1B2FD44-2177-4E86-84D2-4525E51777FF}">
      <dsp:nvSpPr>
        <dsp:cNvPr id="0" name=""/>
        <dsp:cNvSpPr/>
      </dsp:nvSpPr>
      <dsp:spPr>
        <a:xfrm>
          <a:off x="6042673"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D75B14B-DBA9-4816-9758-9C22BAA5D468}">
      <dsp:nvSpPr>
        <dsp:cNvPr id="0" name=""/>
        <dsp:cNvSpPr/>
      </dsp:nvSpPr>
      <dsp:spPr>
        <a:xfrm>
          <a:off x="6960096" y="2260282"/>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t" anchorCtr="0">
          <a:noAutofit/>
        </a:bodyPr>
        <a:lstStyle/>
        <a:p>
          <a:pPr marL="0" lvl="0" indent="0" algn="ctr" defTabSz="577850">
            <a:lnSpc>
              <a:spcPct val="90000"/>
            </a:lnSpc>
            <a:spcBef>
              <a:spcPct val="0"/>
            </a:spcBef>
            <a:spcAft>
              <a:spcPct val="35000"/>
            </a:spcAft>
            <a:buNone/>
          </a:pPr>
          <a:r>
            <a:rPr lang="en-US" sz="1300" kern="1200" dirty="0"/>
            <a:t>Nov 2019&amp; Jan 2020—Presented initial work at ISEE and AEA</a:t>
          </a:r>
        </a:p>
      </dsp:txBody>
      <dsp:txXfrm>
        <a:off x="6960096" y="2260282"/>
        <a:ext cx="1325575" cy="1506854"/>
      </dsp:txXfrm>
    </dsp:sp>
    <dsp:sp modelId="{B89032F3-8C34-4E13-9F43-28CFA65BF4BA}">
      <dsp:nvSpPr>
        <dsp:cNvPr id="0" name=""/>
        <dsp:cNvSpPr/>
      </dsp:nvSpPr>
      <dsp:spPr>
        <a:xfrm>
          <a:off x="7434527" y="1695211"/>
          <a:ext cx="376713" cy="376713"/>
        </a:xfrm>
        <a:prstGeom prst="ellipse">
          <a:avLst/>
        </a:prstGeom>
        <a:blipFill rotWithShape="0">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01BBE57-4027-4B67-ACCD-4EE700F8B60A}">
      <dsp:nvSpPr>
        <dsp:cNvPr id="0" name=""/>
        <dsp:cNvSpPr/>
      </dsp:nvSpPr>
      <dsp:spPr>
        <a:xfrm>
          <a:off x="8351950" y="0"/>
          <a:ext cx="1325575" cy="1506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2456" tIns="92456" rIns="92456" bIns="92456" numCol="1" spcCol="1270" anchor="b" anchorCtr="0">
          <a:noAutofit/>
        </a:bodyPr>
        <a:lstStyle/>
        <a:p>
          <a:pPr marL="0" lvl="0" indent="0" algn="ctr" defTabSz="577850">
            <a:lnSpc>
              <a:spcPct val="90000"/>
            </a:lnSpc>
            <a:spcBef>
              <a:spcPct val="0"/>
            </a:spcBef>
            <a:spcAft>
              <a:spcPct val="35000"/>
            </a:spcAft>
            <a:buNone/>
          </a:pPr>
          <a:r>
            <a:rPr lang="en-US" sz="1300" kern="1200" dirty="0"/>
            <a:t>Dec 2019-present—Working on publications</a:t>
          </a:r>
        </a:p>
      </dsp:txBody>
      <dsp:txXfrm>
        <a:off x="8351950" y="0"/>
        <a:ext cx="1325575" cy="1506854"/>
      </dsp:txXfrm>
    </dsp:sp>
    <dsp:sp modelId="{71395C71-A5A5-47BC-A560-1BB7FDB99D51}">
      <dsp:nvSpPr>
        <dsp:cNvPr id="0" name=""/>
        <dsp:cNvSpPr/>
      </dsp:nvSpPr>
      <dsp:spPr>
        <a:xfrm>
          <a:off x="8826381" y="1695211"/>
          <a:ext cx="376713" cy="37671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23/06/2020</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0"/>
            <a:r>
              <a:rPr lang="en-US" dirty="0"/>
              <a:t>If you think someone is off topic you can say “Squirrel.” </a:t>
            </a:r>
          </a:p>
          <a:p>
            <a:pPr lvl="0" rtl="0"/>
            <a:r>
              <a:rPr lang="en-US" dirty="0"/>
              <a:t>This code word is a group way to help keep us on task and focused.* </a:t>
            </a:r>
          </a:p>
          <a:p>
            <a:pPr lvl="0" rtl="0"/>
            <a:r>
              <a:rPr lang="en-US" dirty="0"/>
              <a:t>Be gentle in your use, please. </a:t>
            </a:r>
          </a:p>
          <a:p>
            <a:endParaRPr lang="en-AU"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DF0FB0F-737D-4711-8C4F-030DD1A2928C}" type="slidenum">
              <a:rPr kumimoji="0" lang="en-AU"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21</a:t>
            </a:fld>
            <a:endParaRPr kumimoji="0" lang="en-AU"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3660441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Lauren--Landscape of Evaluation Education: Short research presentation from South Africa</a:t>
            </a:r>
          </a:p>
          <a:p>
            <a:r>
              <a:rPr lang="en-US" sz="1200" b="0" i="0" kern="1200" dirty="0">
                <a:solidFill>
                  <a:schemeClr val="tx1"/>
                </a:solidFill>
                <a:effectLst/>
                <a:latin typeface="+mn-lt"/>
                <a:ea typeface="+mn-ea"/>
                <a:cs typeface="+mn-cs"/>
              </a:rPr>
              <a:t>Leanne--International discussion on next steps for improving evaluation education (case examples)</a:t>
            </a:r>
          </a:p>
          <a:p>
            <a:endParaRPr lang="en-US" dirty="0"/>
          </a:p>
        </p:txBody>
      </p:sp>
      <p:sp>
        <p:nvSpPr>
          <p:cNvPr id="4" name="Slide Number Placeholder 3"/>
          <p:cNvSpPr>
            <a:spLocks noGrp="1"/>
          </p:cNvSpPr>
          <p:nvPr>
            <p:ph type="sldNum" sz="quarter" idx="10"/>
          </p:nvPr>
        </p:nvSpPr>
        <p:spPr/>
        <p:txBody>
          <a:bodyPr/>
          <a:lstStyle/>
          <a:p>
            <a:fld id="{AFCA4CD2-1BCC-4932-8536-85056F007F81}" type="slidenum">
              <a:rPr lang="en-US" smtClean="0"/>
              <a:t>30</a:t>
            </a:fld>
            <a:endParaRPr lang="en-US"/>
          </a:p>
        </p:txBody>
      </p:sp>
    </p:spTree>
    <p:extLst>
      <p:ext uri="{BB962C8B-B14F-4D97-AF65-F5344CB8AC3E}">
        <p14:creationId xmlns:p14="http://schemas.microsoft.com/office/powerpoint/2010/main" val="28882543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Lauren--Landscape of Evaluation Education: Short research presentation from South Africa</a:t>
            </a:r>
          </a:p>
          <a:p>
            <a:r>
              <a:rPr lang="en-US" sz="1200" b="0" i="0" kern="1200" dirty="0">
                <a:solidFill>
                  <a:schemeClr val="tx1"/>
                </a:solidFill>
                <a:effectLst/>
                <a:latin typeface="+mn-lt"/>
                <a:ea typeface="+mn-ea"/>
                <a:cs typeface="+mn-cs"/>
              </a:rPr>
              <a:t>Leanne--International discussion on next steps for improving evaluation education (case examples)</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FCA4CD2-1BCC-4932-8536-85056F007F8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825430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Divider slide title</a:t>
            </a:r>
          </a:p>
          <a:p>
            <a:pPr lvl="1"/>
            <a:r>
              <a:rPr lang="en-AU" noProof="0"/>
              <a:t>Two</a:t>
            </a:r>
          </a:p>
          <a:p>
            <a:pPr lvl="2"/>
            <a:r>
              <a:rPr lang="en-AU" noProof="0"/>
              <a:t>Three</a:t>
            </a:r>
          </a:p>
          <a:p>
            <a:pPr lvl="8"/>
            <a:r>
              <a:rPr lang="en-AU" noProof="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4580239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10E8FFD9-F255-40F2-9EB1-C6D143B7241C}" type="datetime1">
              <a:rPr lang="en-US" smtClean="0"/>
              <a:t>6/23/2020</a:t>
            </a:fld>
            <a:endParaRPr lang="en-AU"/>
          </a:p>
        </p:txBody>
      </p:sp>
      <p:sp>
        <p:nvSpPr>
          <p:cNvPr id="6" name="Footer Placeholder 5"/>
          <p:cNvSpPr>
            <a:spLocks noGrp="1"/>
          </p:cNvSpPr>
          <p:nvPr>
            <p:ph type="ftr" sz="quarter" idx="11"/>
          </p:nvPr>
        </p:nvSpPr>
        <p:spPr/>
        <p:txBody>
          <a:bodyPr/>
          <a:lstStyle/>
          <a:p>
            <a:endParaRPr lang="en-AU"/>
          </a:p>
        </p:txBody>
      </p:sp>
      <p:sp>
        <p:nvSpPr>
          <p:cNvPr id="7" name="Slide Number Placeholder 6"/>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346671712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E6011BC-0410-4301-B961-962A80F9617D}" type="datetime1">
              <a:rPr lang="en-US" smtClean="0"/>
              <a:t>6/23/2020</a:t>
            </a:fld>
            <a:endParaRPr lang="en-AU"/>
          </a:p>
        </p:txBody>
      </p:sp>
      <p:sp>
        <p:nvSpPr>
          <p:cNvPr id="6" name="Footer Placeholder 5"/>
          <p:cNvSpPr>
            <a:spLocks noGrp="1"/>
          </p:cNvSpPr>
          <p:nvPr>
            <p:ph type="ftr" sz="quarter" idx="11"/>
          </p:nvPr>
        </p:nvSpPr>
        <p:spPr/>
        <p:txBody>
          <a:bodyPr/>
          <a:lstStyle/>
          <a:p>
            <a:endParaRPr lang="en-AU"/>
          </a:p>
        </p:txBody>
      </p:sp>
      <p:sp>
        <p:nvSpPr>
          <p:cNvPr id="7" name="Slide Number Placeholder 6"/>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16039119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A62AE277-115E-4C06-921B-97F95FA98763}" type="datetime1">
              <a:rPr lang="en-US" smtClean="0"/>
              <a:t>6/23/2020</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427080103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47A07111-5313-4F0C-A0E8-6A258A25D9CF}" type="datetime1">
              <a:rPr lang="en-US" smtClean="0"/>
              <a:t>6/23/2020</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9457014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1"/>
            <a:ext cx="10058400" cy="2593975"/>
          </a:xfrm>
        </p:spPr>
        <p:txBody>
          <a:bodyPr anchor="b"/>
          <a:lstStyle>
            <a:lvl1pPr>
              <a:defRPr sz="6600">
                <a:ln>
                  <a:noFill/>
                </a:ln>
                <a:solidFill>
                  <a:schemeClr val="tx2"/>
                </a:solidFill>
              </a:defRPr>
            </a:lvl1pPr>
          </a:lstStyle>
          <a:p>
            <a:r>
              <a:rPr lang="en-US"/>
              <a:t>Click to edit Master title style</a:t>
            </a:r>
          </a:p>
        </p:txBody>
      </p:sp>
      <p:sp>
        <p:nvSpPr>
          <p:cNvPr id="3" name="Subtitle 2"/>
          <p:cNvSpPr>
            <a:spLocks noGrp="1"/>
          </p:cNvSpPr>
          <p:nvPr>
            <p:ph type="subTitle" idx="1"/>
          </p:nvPr>
        </p:nvSpPr>
        <p:spPr>
          <a:xfrm>
            <a:off x="914400" y="4572000"/>
            <a:ext cx="8615680" cy="1066800"/>
          </a:xfrm>
        </p:spPr>
        <p:txBody>
          <a:bodyPr>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6E09ED49-4605-47B4-8AEF-2197A6113D58}"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6CDB0614-BED0-4915-A92D-673DE35FBFDE}" type="slidenum">
              <a:rPr lang="en-US"/>
              <a:pPr>
                <a:defRPr/>
              </a:pPr>
              <a:t>‹#›</a:t>
            </a:fld>
            <a:endParaRPr lang="en-US"/>
          </a:p>
        </p:txBody>
      </p:sp>
    </p:spTree>
    <p:extLst>
      <p:ext uri="{BB962C8B-B14F-4D97-AF65-F5344CB8AC3E}">
        <p14:creationId xmlns:p14="http://schemas.microsoft.com/office/powerpoint/2010/main" val="116839439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493E60DC-9BC6-4240-8CE1-B1FC719194A1}"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567753FD-9331-4BF0-B0B6-C8BE027D3228}" type="slidenum">
              <a:rPr lang="en-US"/>
              <a:pPr>
                <a:defRPr/>
              </a:pPr>
              <a:t>‹#›</a:t>
            </a:fld>
            <a:endParaRPr lang="en-US"/>
          </a:p>
        </p:txBody>
      </p:sp>
    </p:spTree>
    <p:extLst>
      <p:ext uri="{BB962C8B-B14F-4D97-AF65-F5344CB8AC3E}">
        <p14:creationId xmlns:p14="http://schemas.microsoft.com/office/powerpoint/2010/main" val="314455844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0"/>
            <a:ext cx="10212916" cy="1168400"/>
          </a:xfrm>
        </p:spPr>
        <p:txBody>
          <a:bodyPr anchor="t"/>
          <a:lstStyle>
            <a:lvl1pPr algn="l">
              <a:defRPr sz="3600" b="0" cap="all"/>
            </a:lvl1pPr>
          </a:lstStyle>
          <a:p>
            <a:r>
              <a:rPr lang="en-US"/>
              <a:t>Click to edit Master title style</a:t>
            </a:r>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E673EF2E-B899-4A44-BE0E-23EC64D5E3AE}"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9F36CD01-4373-487E-82AB-905ADEA3CDBD}" type="slidenum">
              <a:rPr lang="en-US"/>
              <a:pPr>
                <a:defRPr/>
              </a:pPr>
              <a:t>‹#›</a:t>
            </a:fld>
            <a:endParaRPr lang="en-US"/>
          </a:p>
        </p:txBody>
      </p:sp>
    </p:spTree>
    <p:extLst>
      <p:ext uri="{BB962C8B-B14F-4D97-AF65-F5344CB8AC3E}">
        <p14:creationId xmlns:p14="http://schemas.microsoft.com/office/powerpoint/2010/main" val="138218984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8928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pPr>
              <a:defRPr/>
            </a:pPr>
            <a:fld id="{013E1220-EE0F-4F2C-946A-750A6F599FDC}" type="datetime1">
              <a:rPr lang="en-US" smtClean="0"/>
              <a:t>6/23/2020</a:t>
            </a:fld>
            <a:endParaRPr lang="en-US"/>
          </a:p>
        </p:txBody>
      </p:sp>
      <p:sp>
        <p:nvSpPr>
          <p:cNvPr id="6" name="Footer Placeholder 5"/>
          <p:cNvSpPr>
            <a:spLocks noGrp="1"/>
          </p:cNvSpPr>
          <p:nvPr>
            <p:ph type="ftr" sz="quarter" idx="11"/>
          </p:nvPr>
        </p:nvSpPr>
        <p:spPr/>
        <p:txBody>
          <a:bodyPr/>
          <a:lstStyle>
            <a:lvl1pPr>
              <a:defRPr>
                <a:solidFill>
                  <a:srgbClr val="000000"/>
                </a:solidFill>
              </a:defRPr>
            </a:lvl1pPr>
          </a:lstStyle>
          <a:p>
            <a:pPr>
              <a:defRPr/>
            </a:pPr>
            <a:endParaRPr lang="en-US"/>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a:defRPr/>
            </a:pPr>
            <a:fld id="{8E1A4B42-3AAE-4E61-A537-95C4D93C059B}" type="slidenum">
              <a:rPr lang="en-US"/>
              <a:pPr>
                <a:defRPr/>
              </a:pPr>
              <a:t>‹#›</a:t>
            </a:fld>
            <a:endParaRPr lang="en-US"/>
          </a:p>
        </p:txBody>
      </p:sp>
    </p:spTree>
    <p:extLst>
      <p:ext uri="{BB962C8B-B14F-4D97-AF65-F5344CB8AC3E}">
        <p14:creationId xmlns:p14="http://schemas.microsoft.com/office/powerpoint/2010/main" val="138301884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pPr>
              <a:defRPr/>
            </a:pPr>
            <a:fld id="{C24DC8C5-6476-4B54-B74F-FDCCBC0815DF}" type="datetime1">
              <a:rPr lang="en-US" smtClean="0"/>
              <a:t>6/23/2020</a:t>
            </a:fld>
            <a:endParaRPr lang="en-US"/>
          </a:p>
        </p:txBody>
      </p:sp>
      <p:sp>
        <p:nvSpPr>
          <p:cNvPr id="8" name="Footer Placeholder 7"/>
          <p:cNvSpPr>
            <a:spLocks noGrp="1"/>
          </p:cNvSpPr>
          <p:nvPr>
            <p:ph type="ftr" sz="quarter" idx="11"/>
          </p:nvPr>
        </p:nvSpPr>
        <p:spPr/>
        <p:txBody>
          <a:bodyPr/>
          <a:lstStyle>
            <a:lvl1pPr>
              <a:defRPr>
                <a:solidFill>
                  <a:srgbClr val="000000"/>
                </a:solidFill>
              </a:defRPr>
            </a:lvl1pPr>
          </a:lstStyle>
          <a:p>
            <a:pPr>
              <a:defRPr/>
            </a:pPr>
            <a:endParaRPr lang="en-US"/>
          </a:p>
        </p:txBody>
      </p:sp>
      <p:sp>
        <p:nvSpPr>
          <p:cNvPr id="9" name="Slide Number Placeholder 8"/>
          <p:cNvSpPr>
            <a:spLocks noGrp="1"/>
          </p:cNvSpPr>
          <p:nvPr>
            <p:ph type="sldNum" sz="quarter" idx="12"/>
          </p:nvPr>
        </p:nvSpPr>
        <p:spPr/>
        <p:txBody>
          <a:bodyPr/>
          <a:lstStyle>
            <a:lvl1pPr>
              <a:defRPr>
                <a:solidFill>
                  <a:srgbClr val="000000"/>
                </a:solidFill>
              </a:defRPr>
            </a:lvl1pPr>
          </a:lstStyle>
          <a:p>
            <a:pPr>
              <a:defRPr/>
            </a:pPr>
            <a:fld id="{5B09F5F3-EEF3-4170-86E7-4A81A35B2A05}" type="slidenum">
              <a:rPr lang="en-US"/>
              <a:pPr>
                <a:defRPr/>
              </a:pPr>
              <a:t>‹#›</a:t>
            </a:fld>
            <a:endParaRPr lang="en-US"/>
          </a:p>
        </p:txBody>
      </p:sp>
    </p:spTree>
    <p:extLst>
      <p:ext uri="{BB962C8B-B14F-4D97-AF65-F5344CB8AC3E}">
        <p14:creationId xmlns:p14="http://schemas.microsoft.com/office/powerpoint/2010/main" val="481458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pPr>
              <a:defRPr/>
            </a:pPr>
            <a:fld id="{FDBC1FBD-E3C8-4E59-8844-938835517DC1}" type="datetime1">
              <a:rPr lang="en-US" smtClean="0"/>
              <a:t>6/23/2020</a:t>
            </a:fld>
            <a:endParaRPr lang="en-US"/>
          </a:p>
        </p:txBody>
      </p:sp>
      <p:sp>
        <p:nvSpPr>
          <p:cNvPr id="4" name="Footer Placeholder 3"/>
          <p:cNvSpPr>
            <a:spLocks noGrp="1"/>
          </p:cNvSpPr>
          <p:nvPr>
            <p:ph type="ftr" sz="quarter" idx="11"/>
          </p:nvPr>
        </p:nvSpPr>
        <p:spPr/>
        <p:txBody>
          <a:bodyPr/>
          <a:lstStyle>
            <a:lvl1pPr>
              <a:defRPr>
                <a:solidFill>
                  <a:srgbClr val="000000"/>
                </a:solidFill>
              </a:defRPr>
            </a:lvl1pPr>
          </a:lstStyle>
          <a:p>
            <a:pPr>
              <a:defRPr/>
            </a:pPr>
            <a:endParaRPr lang="en-US"/>
          </a:p>
        </p:txBody>
      </p:sp>
      <p:sp>
        <p:nvSpPr>
          <p:cNvPr id="5" name="Slide Number Placeholder 4"/>
          <p:cNvSpPr>
            <a:spLocks noGrp="1"/>
          </p:cNvSpPr>
          <p:nvPr>
            <p:ph type="sldNum" sz="quarter" idx="12"/>
          </p:nvPr>
        </p:nvSpPr>
        <p:spPr/>
        <p:txBody>
          <a:bodyPr/>
          <a:lstStyle>
            <a:lvl1pPr>
              <a:defRPr>
                <a:solidFill>
                  <a:srgbClr val="000000"/>
                </a:solidFill>
              </a:defRPr>
            </a:lvl1pPr>
          </a:lstStyle>
          <a:p>
            <a:pPr>
              <a:defRPr/>
            </a:pPr>
            <a:fld id="{6A9B7994-76BB-4455-948C-C6047F99A7A5}" type="slidenum">
              <a:rPr lang="en-US"/>
              <a:pPr>
                <a:defRPr/>
              </a:pPr>
              <a:t>‹#›</a:t>
            </a:fld>
            <a:endParaRPr lang="en-US"/>
          </a:p>
        </p:txBody>
      </p:sp>
    </p:spTree>
    <p:extLst>
      <p:ext uri="{BB962C8B-B14F-4D97-AF65-F5344CB8AC3E}">
        <p14:creationId xmlns:p14="http://schemas.microsoft.com/office/powerpoint/2010/main" val="13505170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91357347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000000"/>
                </a:solidFill>
              </a:defRPr>
            </a:lvl1pPr>
          </a:lstStyle>
          <a:p>
            <a:pPr>
              <a:defRPr/>
            </a:pPr>
            <a:fld id="{AD198DFF-0325-44BB-9D0F-ADCD7D8EDF49}" type="datetime1">
              <a:rPr lang="en-US" smtClean="0"/>
              <a:t>6/23/2020</a:t>
            </a:fld>
            <a:endParaRPr lang="en-US"/>
          </a:p>
        </p:txBody>
      </p:sp>
      <p:sp>
        <p:nvSpPr>
          <p:cNvPr id="3" name="Footer Placeholder 2"/>
          <p:cNvSpPr>
            <a:spLocks noGrp="1"/>
          </p:cNvSpPr>
          <p:nvPr>
            <p:ph type="ftr" sz="quarter" idx="11"/>
          </p:nvPr>
        </p:nvSpPr>
        <p:spPr/>
        <p:txBody>
          <a:bodyPr/>
          <a:lstStyle>
            <a:lvl1pPr>
              <a:defRPr>
                <a:solidFill>
                  <a:srgbClr val="000000"/>
                </a:solidFill>
              </a:defRPr>
            </a:lvl1pPr>
          </a:lstStyle>
          <a:p>
            <a:pPr>
              <a:defRPr/>
            </a:pPr>
            <a:endParaRPr lang="en-US"/>
          </a:p>
        </p:txBody>
      </p:sp>
      <p:sp>
        <p:nvSpPr>
          <p:cNvPr id="4" name="Slide Number Placeholder 3"/>
          <p:cNvSpPr>
            <a:spLocks noGrp="1"/>
          </p:cNvSpPr>
          <p:nvPr>
            <p:ph type="sldNum" sz="quarter" idx="12"/>
          </p:nvPr>
        </p:nvSpPr>
        <p:spPr/>
        <p:txBody>
          <a:bodyPr/>
          <a:lstStyle>
            <a:lvl1pPr>
              <a:defRPr>
                <a:solidFill>
                  <a:srgbClr val="000000"/>
                </a:solidFill>
              </a:defRPr>
            </a:lvl1pPr>
          </a:lstStyle>
          <a:p>
            <a:pPr>
              <a:defRPr/>
            </a:pPr>
            <a:fld id="{A40ACDCA-9B41-4E2E-8931-B1CB4D9B590F}" type="slidenum">
              <a:rPr lang="en-US"/>
              <a:pPr>
                <a:defRPr/>
              </a:pPr>
              <a:t>‹#›</a:t>
            </a:fld>
            <a:endParaRPr lang="en-US"/>
          </a:p>
        </p:txBody>
      </p:sp>
    </p:spTree>
    <p:extLst>
      <p:ext uri="{BB962C8B-B14F-4D97-AF65-F5344CB8AC3E}">
        <p14:creationId xmlns:p14="http://schemas.microsoft.com/office/powerpoint/2010/main" val="212216869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2200" b="1"/>
            </a:lvl1pPr>
          </a:lstStyle>
          <a:p>
            <a:r>
              <a:rPr lang="en-US"/>
              <a:t>Click to edit Master title style</a:t>
            </a:r>
          </a:p>
        </p:txBody>
      </p:sp>
      <p:sp>
        <p:nvSpPr>
          <p:cNvPr id="4" name="Text Placeholder 3"/>
          <p:cNvSpPr>
            <a:spLocks noGrp="1"/>
          </p:cNvSpPr>
          <p:nvPr>
            <p:ph type="body" sz="half" idx="2"/>
          </p:nvPr>
        </p:nvSpPr>
        <p:spPr>
          <a:xfrm>
            <a:off x="406400" y="6096000"/>
            <a:ext cx="103632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4"/>
          </p:nvPr>
        </p:nvSpPr>
        <p:spPr/>
        <p:txBody>
          <a:bodyPr/>
          <a:lstStyle>
            <a:lvl1pPr>
              <a:defRPr>
                <a:solidFill>
                  <a:srgbClr val="000000"/>
                </a:solidFill>
              </a:defRPr>
            </a:lvl1pPr>
          </a:lstStyle>
          <a:p>
            <a:pPr>
              <a:defRPr/>
            </a:pPr>
            <a:fld id="{2D9C49CC-FE07-4AC7-B8A0-4662EC22A385}" type="datetime1">
              <a:rPr lang="en-US" smtClean="0"/>
              <a:t>6/23/2020</a:t>
            </a:fld>
            <a:endParaRPr lang="en-US"/>
          </a:p>
        </p:txBody>
      </p:sp>
      <p:sp>
        <p:nvSpPr>
          <p:cNvPr id="6" name="Footer Placeholder 5"/>
          <p:cNvSpPr>
            <a:spLocks noGrp="1"/>
          </p:cNvSpPr>
          <p:nvPr>
            <p:ph type="ftr" sz="quarter" idx="15"/>
          </p:nvPr>
        </p:nvSpPr>
        <p:spPr/>
        <p:txBody>
          <a:bodyPr/>
          <a:lstStyle>
            <a:lvl1pPr>
              <a:defRPr>
                <a:solidFill>
                  <a:srgbClr val="000000"/>
                </a:solidFill>
              </a:defRPr>
            </a:lvl1pPr>
          </a:lstStyle>
          <a:p>
            <a:pPr>
              <a:defRPr/>
            </a:pPr>
            <a:endParaRPr lang="en-US"/>
          </a:p>
        </p:txBody>
      </p:sp>
      <p:sp>
        <p:nvSpPr>
          <p:cNvPr id="7" name="Slide Number Placeholder 6"/>
          <p:cNvSpPr>
            <a:spLocks noGrp="1"/>
          </p:cNvSpPr>
          <p:nvPr>
            <p:ph type="sldNum" sz="quarter" idx="16"/>
          </p:nvPr>
        </p:nvSpPr>
        <p:spPr/>
        <p:txBody>
          <a:bodyPr/>
          <a:lstStyle>
            <a:lvl1pPr>
              <a:defRPr>
                <a:solidFill>
                  <a:srgbClr val="000000"/>
                </a:solidFill>
              </a:defRPr>
            </a:lvl1pPr>
          </a:lstStyle>
          <a:p>
            <a:pPr>
              <a:defRPr/>
            </a:pPr>
            <a:fld id="{4E4D7048-4234-499A-935C-6BE4DA51E8F9}" type="slidenum">
              <a:rPr lang="en-US"/>
              <a:pPr>
                <a:defRPr/>
              </a:pPr>
              <a:t>‹#›</a:t>
            </a:fld>
            <a:endParaRPr lang="en-US"/>
          </a:p>
        </p:txBody>
      </p:sp>
    </p:spTree>
    <p:extLst>
      <p:ext uri="{BB962C8B-B14F-4D97-AF65-F5344CB8AC3E}">
        <p14:creationId xmlns:p14="http://schemas.microsoft.com/office/powerpoint/2010/main" val="117989109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2200" b="1">
                <a:ln>
                  <a:noFill/>
                </a:ln>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0" y="0"/>
            <a:ext cx="11277600" cy="54864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7"/>
          <p:cNvSpPr>
            <a:spLocks noGrp="1"/>
          </p:cNvSpPr>
          <p:nvPr>
            <p:ph type="dt" sz="half" idx="10"/>
          </p:nvPr>
        </p:nvSpPr>
        <p:spPr/>
        <p:txBody>
          <a:bodyPr/>
          <a:lstStyle>
            <a:lvl1pPr>
              <a:defRPr>
                <a:solidFill>
                  <a:srgbClr val="000000"/>
                </a:solidFill>
              </a:defRPr>
            </a:lvl1pPr>
          </a:lstStyle>
          <a:p>
            <a:pPr>
              <a:defRPr/>
            </a:pPr>
            <a:fld id="{E5F1C77B-79A0-4F13-8E80-1CB705A5A8A1}" type="datetime1">
              <a:rPr lang="en-US" smtClean="0"/>
              <a:t>6/23/2020</a:t>
            </a:fld>
            <a:endParaRPr lang="en-US"/>
          </a:p>
        </p:txBody>
      </p:sp>
      <p:sp>
        <p:nvSpPr>
          <p:cNvPr id="6" name="Slide Number Placeholder 8"/>
          <p:cNvSpPr>
            <a:spLocks noGrp="1"/>
          </p:cNvSpPr>
          <p:nvPr>
            <p:ph type="sldNum" sz="quarter" idx="11"/>
          </p:nvPr>
        </p:nvSpPr>
        <p:spPr/>
        <p:txBody>
          <a:bodyPr/>
          <a:lstStyle>
            <a:lvl1pPr>
              <a:defRPr>
                <a:solidFill>
                  <a:srgbClr val="000000"/>
                </a:solidFill>
              </a:defRPr>
            </a:lvl1pPr>
          </a:lstStyle>
          <a:p>
            <a:pPr>
              <a:defRPr/>
            </a:pPr>
            <a:fld id="{59ACD78F-E9B1-4E57-8718-40B4FDFF7705}" type="slidenum">
              <a:rPr lang="en-US"/>
              <a:pPr>
                <a:defRPr/>
              </a:pPr>
              <a:t>‹#›</a:t>
            </a:fld>
            <a:endParaRPr lang="en-US"/>
          </a:p>
        </p:txBody>
      </p:sp>
      <p:sp>
        <p:nvSpPr>
          <p:cNvPr id="7" name="Footer Placeholder 9"/>
          <p:cNvSpPr>
            <a:spLocks noGrp="1"/>
          </p:cNvSpPr>
          <p:nvPr>
            <p:ph type="ftr" sz="quarter" idx="12"/>
          </p:nvPr>
        </p:nvSpPr>
        <p:spPr/>
        <p:txBody>
          <a:bodyPr/>
          <a:lstStyle>
            <a:lvl1pPr>
              <a:defRPr>
                <a:solidFill>
                  <a:srgbClr val="000000"/>
                </a:solidFill>
              </a:defRPr>
            </a:lvl1pPr>
          </a:lstStyle>
          <a:p>
            <a:pPr>
              <a:defRPr/>
            </a:pPr>
            <a:endParaRPr lang="en-US"/>
          </a:p>
        </p:txBody>
      </p:sp>
    </p:spTree>
    <p:extLst>
      <p:ext uri="{BB962C8B-B14F-4D97-AF65-F5344CB8AC3E}">
        <p14:creationId xmlns:p14="http://schemas.microsoft.com/office/powerpoint/2010/main" val="51912559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D7DF33F4-69D2-4EAD-AE52-32A5D2E83B0F}"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8C522092-2D0A-47D9-8210-F2C2823408A3}" type="slidenum">
              <a:rPr lang="en-US"/>
              <a:pPr>
                <a:defRPr/>
              </a:pPr>
              <a:t>‹#›</a:t>
            </a:fld>
            <a:endParaRPr lang="en-US"/>
          </a:p>
        </p:txBody>
      </p:sp>
    </p:spTree>
    <p:extLst>
      <p:ext uri="{BB962C8B-B14F-4D97-AF65-F5344CB8AC3E}">
        <p14:creationId xmlns:p14="http://schemas.microsoft.com/office/powerpoint/2010/main" val="38070661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D782CF27-AF03-4F3D-BDEB-D5395686DEA2}"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E6FCE91A-05DB-47F3-9BBA-359291F6E22D}" type="slidenum">
              <a:rPr lang="en-US"/>
              <a:pPr>
                <a:defRPr/>
              </a:pPr>
              <a:t>‹#›</a:t>
            </a:fld>
            <a:endParaRPr lang="en-US"/>
          </a:p>
        </p:txBody>
      </p:sp>
    </p:spTree>
    <p:extLst>
      <p:ext uri="{BB962C8B-B14F-4D97-AF65-F5344CB8AC3E}">
        <p14:creationId xmlns:p14="http://schemas.microsoft.com/office/powerpoint/2010/main" val="24406406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1"/>
            <a:ext cx="10058400" cy="2593975"/>
          </a:xfrm>
        </p:spPr>
        <p:txBody>
          <a:bodyPr anchor="b"/>
          <a:lstStyle>
            <a:lvl1pPr>
              <a:defRPr sz="6600">
                <a:ln>
                  <a:noFill/>
                </a:ln>
                <a:solidFill>
                  <a:schemeClr val="tx2"/>
                </a:solidFill>
              </a:defRPr>
            </a:lvl1pPr>
          </a:lstStyle>
          <a:p>
            <a:r>
              <a:rPr lang="en-US"/>
              <a:t>Click to edit Master title style</a:t>
            </a:r>
          </a:p>
        </p:txBody>
      </p:sp>
      <p:sp>
        <p:nvSpPr>
          <p:cNvPr id="3" name="Subtitle 2"/>
          <p:cNvSpPr>
            <a:spLocks noGrp="1"/>
          </p:cNvSpPr>
          <p:nvPr>
            <p:ph type="subTitle" idx="1"/>
          </p:nvPr>
        </p:nvSpPr>
        <p:spPr>
          <a:xfrm>
            <a:off x="914400" y="4572000"/>
            <a:ext cx="8615680" cy="1066800"/>
          </a:xfrm>
        </p:spPr>
        <p:txBody>
          <a:bodyPr>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C41BB03E-B0C8-46AC-A2F6-DF44BD50D3D3}"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6CDB0614-BED0-4915-A92D-673DE35FBFDE}" type="slidenum">
              <a:rPr lang="en-US"/>
              <a:pPr>
                <a:defRPr/>
              </a:pPr>
              <a:t>‹#›</a:t>
            </a:fld>
            <a:endParaRPr lang="en-US"/>
          </a:p>
        </p:txBody>
      </p:sp>
    </p:spTree>
    <p:extLst>
      <p:ext uri="{BB962C8B-B14F-4D97-AF65-F5344CB8AC3E}">
        <p14:creationId xmlns:p14="http://schemas.microsoft.com/office/powerpoint/2010/main" val="28220664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C9D52E0F-6BF6-4F67-938B-8C29EDF52DF2}"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567753FD-9331-4BF0-B0B6-C8BE027D3228}" type="slidenum">
              <a:rPr lang="en-US"/>
              <a:pPr>
                <a:defRPr/>
              </a:pPr>
              <a:t>‹#›</a:t>
            </a:fld>
            <a:endParaRPr lang="en-US"/>
          </a:p>
        </p:txBody>
      </p:sp>
    </p:spTree>
    <p:extLst>
      <p:ext uri="{BB962C8B-B14F-4D97-AF65-F5344CB8AC3E}">
        <p14:creationId xmlns:p14="http://schemas.microsoft.com/office/powerpoint/2010/main" val="25560402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0"/>
            <a:ext cx="10212916" cy="1168400"/>
          </a:xfrm>
        </p:spPr>
        <p:txBody>
          <a:bodyPr anchor="t"/>
          <a:lstStyle>
            <a:lvl1pPr algn="l">
              <a:defRPr sz="3600" b="0" cap="all"/>
            </a:lvl1pPr>
          </a:lstStyle>
          <a:p>
            <a:r>
              <a:rPr lang="en-US"/>
              <a:t>Click to edit Master title style</a:t>
            </a:r>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0215B05C-415C-45DF-A9E9-6398FCB78390}"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9F36CD01-4373-487E-82AB-905ADEA3CDBD}" type="slidenum">
              <a:rPr lang="en-US"/>
              <a:pPr>
                <a:defRPr/>
              </a:pPr>
              <a:t>‹#›</a:t>
            </a:fld>
            <a:endParaRPr lang="en-US"/>
          </a:p>
        </p:txBody>
      </p:sp>
    </p:spTree>
    <p:extLst>
      <p:ext uri="{BB962C8B-B14F-4D97-AF65-F5344CB8AC3E}">
        <p14:creationId xmlns:p14="http://schemas.microsoft.com/office/powerpoint/2010/main" val="206590330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8928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pPr>
              <a:defRPr/>
            </a:pPr>
            <a:fld id="{B2B41AB6-5053-4BB4-BA4F-8D8704CB11DC}" type="datetime1">
              <a:rPr lang="en-US" smtClean="0"/>
              <a:t>6/23/2020</a:t>
            </a:fld>
            <a:endParaRPr lang="en-US"/>
          </a:p>
        </p:txBody>
      </p:sp>
      <p:sp>
        <p:nvSpPr>
          <p:cNvPr id="6" name="Footer Placeholder 5"/>
          <p:cNvSpPr>
            <a:spLocks noGrp="1"/>
          </p:cNvSpPr>
          <p:nvPr>
            <p:ph type="ftr" sz="quarter" idx="11"/>
          </p:nvPr>
        </p:nvSpPr>
        <p:spPr/>
        <p:txBody>
          <a:bodyPr/>
          <a:lstStyle>
            <a:lvl1pPr>
              <a:defRPr>
                <a:solidFill>
                  <a:srgbClr val="000000"/>
                </a:solidFill>
              </a:defRPr>
            </a:lvl1pPr>
          </a:lstStyle>
          <a:p>
            <a:pPr>
              <a:defRPr/>
            </a:pPr>
            <a:endParaRPr lang="en-US"/>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a:defRPr/>
            </a:pPr>
            <a:fld id="{8E1A4B42-3AAE-4E61-A537-95C4D93C059B}" type="slidenum">
              <a:rPr lang="en-US"/>
              <a:pPr>
                <a:defRPr/>
              </a:pPr>
              <a:t>‹#›</a:t>
            </a:fld>
            <a:endParaRPr lang="en-US"/>
          </a:p>
        </p:txBody>
      </p:sp>
    </p:spTree>
    <p:extLst>
      <p:ext uri="{BB962C8B-B14F-4D97-AF65-F5344CB8AC3E}">
        <p14:creationId xmlns:p14="http://schemas.microsoft.com/office/powerpoint/2010/main" val="216047895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pPr>
              <a:defRPr/>
            </a:pPr>
            <a:fld id="{60D0737F-188E-4F3B-A142-42FAEC9A1E69}" type="datetime1">
              <a:rPr lang="en-US" smtClean="0"/>
              <a:t>6/23/2020</a:t>
            </a:fld>
            <a:endParaRPr lang="en-US"/>
          </a:p>
        </p:txBody>
      </p:sp>
      <p:sp>
        <p:nvSpPr>
          <p:cNvPr id="8" name="Footer Placeholder 7"/>
          <p:cNvSpPr>
            <a:spLocks noGrp="1"/>
          </p:cNvSpPr>
          <p:nvPr>
            <p:ph type="ftr" sz="quarter" idx="11"/>
          </p:nvPr>
        </p:nvSpPr>
        <p:spPr/>
        <p:txBody>
          <a:bodyPr/>
          <a:lstStyle>
            <a:lvl1pPr>
              <a:defRPr>
                <a:solidFill>
                  <a:srgbClr val="000000"/>
                </a:solidFill>
              </a:defRPr>
            </a:lvl1pPr>
          </a:lstStyle>
          <a:p>
            <a:pPr>
              <a:defRPr/>
            </a:pPr>
            <a:endParaRPr lang="en-US"/>
          </a:p>
        </p:txBody>
      </p:sp>
      <p:sp>
        <p:nvSpPr>
          <p:cNvPr id="9" name="Slide Number Placeholder 8"/>
          <p:cNvSpPr>
            <a:spLocks noGrp="1"/>
          </p:cNvSpPr>
          <p:nvPr>
            <p:ph type="sldNum" sz="quarter" idx="12"/>
          </p:nvPr>
        </p:nvSpPr>
        <p:spPr/>
        <p:txBody>
          <a:bodyPr/>
          <a:lstStyle>
            <a:lvl1pPr>
              <a:defRPr>
                <a:solidFill>
                  <a:srgbClr val="000000"/>
                </a:solidFill>
              </a:defRPr>
            </a:lvl1pPr>
          </a:lstStyle>
          <a:p>
            <a:pPr>
              <a:defRPr/>
            </a:pPr>
            <a:fld id="{5B09F5F3-EEF3-4170-86E7-4A81A35B2A05}" type="slidenum">
              <a:rPr lang="en-US"/>
              <a:pPr>
                <a:defRPr/>
              </a:pPr>
              <a:t>‹#›</a:t>
            </a:fld>
            <a:endParaRPr lang="en-US"/>
          </a:p>
        </p:txBody>
      </p:sp>
    </p:spTree>
    <p:extLst>
      <p:ext uri="{BB962C8B-B14F-4D97-AF65-F5344CB8AC3E}">
        <p14:creationId xmlns:p14="http://schemas.microsoft.com/office/powerpoint/2010/main" val="7777985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8621079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pPr>
              <a:defRPr/>
            </a:pPr>
            <a:fld id="{39005148-47B5-4C36-BFEB-850C237E7950}" type="datetime1">
              <a:rPr lang="en-US" smtClean="0"/>
              <a:t>6/23/2020</a:t>
            </a:fld>
            <a:endParaRPr lang="en-US"/>
          </a:p>
        </p:txBody>
      </p:sp>
      <p:sp>
        <p:nvSpPr>
          <p:cNvPr id="4" name="Footer Placeholder 3"/>
          <p:cNvSpPr>
            <a:spLocks noGrp="1"/>
          </p:cNvSpPr>
          <p:nvPr>
            <p:ph type="ftr" sz="quarter" idx="11"/>
          </p:nvPr>
        </p:nvSpPr>
        <p:spPr/>
        <p:txBody>
          <a:bodyPr/>
          <a:lstStyle>
            <a:lvl1pPr>
              <a:defRPr>
                <a:solidFill>
                  <a:srgbClr val="000000"/>
                </a:solidFill>
              </a:defRPr>
            </a:lvl1pPr>
          </a:lstStyle>
          <a:p>
            <a:pPr>
              <a:defRPr/>
            </a:pPr>
            <a:endParaRPr lang="en-US"/>
          </a:p>
        </p:txBody>
      </p:sp>
      <p:sp>
        <p:nvSpPr>
          <p:cNvPr id="5" name="Slide Number Placeholder 4"/>
          <p:cNvSpPr>
            <a:spLocks noGrp="1"/>
          </p:cNvSpPr>
          <p:nvPr>
            <p:ph type="sldNum" sz="quarter" idx="12"/>
          </p:nvPr>
        </p:nvSpPr>
        <p:spPr/>
        <p:txBody>
          <a:bodyPr/>
          <a:lstStyle>
            <a:lvl1pPr>
              <a:defRPr>
                <a:solidFill>
                  <a:srgbClr val="000000"/>
                </a:solidFill>
              </a:defRPr>
            </a:lvl1pPr>
          </a:lstStyle>
          <a:p>
            <a:pPr>
              <a:defRPr/>
            </a:pPr>
            <a:fld id="{6A9B7994-76BB-4455-948C-C6047F99A7A5}" type="slidenum">
              <a:rPr lang="en-US"/>
              <a:pPr>
                <a:defRPr/>
              </a:pPr>
              <a:t>‹#›</a:t>
            </a:fld>
            <a:endParaRPr lang="en-US"/>
          </a:p>
        </p:txBody>
      </p:sp>
    </p:spTree>
    <p:extLst>
      <p:ext uri="{BB962C8B-B14F-4D97-AF65-F5344CB8AC3E}">
        <p14:creationId xmlns:p14="http://schemas.microsoft.com/office/powerpoint/2010/main" val="21147466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000000"/>
                </a:solidFill>
              </a:defRPr>
            </a:lvl1pPr>
          </a:lstStyle>
          <a:p>
            <a:pPr>
              <a:defRPr/>
            </a:pPr>
            <a:fld id="{753FC89E-E3B2-4A58-9A60-AA1A176F61CB}" type="datetime1">
              <a:rPr lang="en-US" smtClean="0"/>
              <a:t>6/23/2020</a:t>
            </a:fld>
            <a:endParaRPr lang="en-US"/>
          </a:p>
        </p:txBody>
      </p:sp>
      <p:sp>
        <p:nvSpPr>
          <p:cNvPr id="3" name="Footer Placeholder 2"/>
          <p:cNvSpPr>
            <a:spLocks noGrp="1"/>
          </p:cNvSpPr>
          <p:nvPr>
            <p:ph type="ftr" sz="quarter" idx="11"/>
          </p:nvPr>
        </p:nvSpPr>
        <p:spPr/>
        <p:txBody>
          <a:bodyPr/>
          <a:lstStyle>
            <a:lvl1pPr>
              <a:defRPr>
                <a:solidFill>
                  <a:srgbClr val="000000"/>
                </a:solidFill>
              </a:defRPr>
            </a:lvl1pPr>
          </a:lstStyle>
          <a:p>
            <a:pPr>
              <a:defRPr/>
            </a:pPr>
            <a:endParaRPr lang="en-US"/>
          </a:p>
        </p:txBody>
      </p:sp>
      <p:sp>
        <p:nvSpPr>
          <p:cNvPr id="4" name="Slide Number Placeholder 3"/>
          <p:cNvSpPr>
            <a:spLocks noGrp="1"/>
          </p:cNvSpPr>
          <p:nvPr>
            <p:ph type="sldNum" sz="quarter" idx="12"/>
          </p:nvPr>
        </p:nvSpPr>
        <p:spPr/>
        <p:txBody>
          <a:bodyPr/>
          <a:lstStyle>
            <a:lvl1pPr>
              <a:defRPr>
                <a:solidFill>
                  <a:srgbClr val="000000"/>
                </a:solidFill>
              </a:defRPr>
            </a:lvl1pPr>
          </a:lstStyle>
          <a:p>
            <a:pPr>
              <a:defRPr/>
            </a:pPr>
            <a:fld id="{A40ACDCA-9B41-4E2E-8931-B1CB4D9B590F}" type="slidenum">
              <a:rPr lang="en-US"/>
              <a:pPr>
                <a:defRPr/>
              </a:pPr>
              <a:t>‹#›</a:t>
            </a:fld>
            <a:endParaRPr lang="en-US"/>
          </a:p>
        </p:txBody>
      </p:sp>
    </p:spTree>
    <p:extLst>
      <p:ext uri="{BB962C8B-B14F-4D97-AF65-F5344CB8AC3E}">
        <p14:creationId xmlns:p14="http://schemas.microsoft.com/office/powerpoint/2010/main" val="293253678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2200" b="1"/>
            </a:lvl1pPr>
          </a:lstStyle>
          <a:p>
            <a:r>
              <a:rPr lang="en-US"/>
              <a:t>Click to edit Master title style</a:t>
            </a:r>
          </a:p>
        </p:txBody>
      </p:sp>
      <p:sp>
        <p:nvSpPr>
          <p:cNvPr id="4" name="Text Placeholder 3"/>
          <p:cNvSpPr>
            <a:spLocks noGrp="1"/>
          </p:cNvSpPr>
          <p:nvPr>
            <p:ph type="body" sz="half" idx="2"/>
          </p:nvPr>
        </p:nvSpPr>
        <p:spPr>
          <a:xfrm>
            <a:off x="406400" y="6096000"/>
            <a:ext cx="103632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4"/>
          </p:nvPr>
        </p:nvSpPr>
        <p:spPr/>
        <p:txBody>
          <a:bodyPr/>
          <a:lstStyle>
            <a:lvl1pPr>
              <a:defRPr>
                <a:solidFill>
                  <a:srgbClr val="000000"/>
                </a:solidFill>
              </a:defRPr>
            </a:lvl1pPr>
          </a:lstStyle>
          <a:p>
            <a:pPr>
              <a:defRPr/>
            </a:pPr>
            <a:fld id="{6CB32D6E-311E-4CBB-98F3-53F1435173FC}" type="datetime1">
              <a:rPr lang="en-US" smtClean="0"/>
              <a:t>6/23/2020</a:t>
            </a:fld>
            <a:endParaRPr lang="en-US"/>
          </a:p>
        </p:txBody>
      </p:sp>
      <p:sp>
        <p:nvSpPr>
          <p:cNvPr id="6" name="Footer Placeholder 5"/>
          <p:cNvSpPr>
            <a:spLocks noGrp="1"/>
          </p:cNvSpPr>
          <p:nvPr>
            <p:ph type="ftr" sz="quarter" idx="15"/>
          </p:nvPr>
        </p:nvSpPr>
        <p:spPr/>
        <p:txBody>
          <a:bodyPr/>
          <a:lstStyle>
            <a:lvl1pPr>
              <a:defRPr>
                <a:solidFill>
                  <a:srgbClr val="000000"/>
                </a:solidFill>
              </a:defRPr>
            </a:lvl1pPr>
          </a:lstStyle>
          <a:p>
            <a:pPr>
              <a:defRPr/>
            </a:pPr>
            <a:endParaRPr lang="en-US"/>
          </a:p>
        </p:txBody>
      </p:sp>
      <p:sp>
        <p:nvSpPr>
          <p:cNvPr id="7" name="Slide Number Placeholder 6"/>
          <p:cNvSpPr>
            <a:spLocks noGrp="1"/>
          </p:cNvSpPr>
          <p:nvPr>
            <p:ph type="sldNum" sz="quarter" idx="16"/>
          </p:nvPr>
        </p:nvSpPr>
        <p:spPr/>
        <p:txBody>
          <a:bodyPr/>
          <a:lstStyle>
            <a:lvl1pPr>
              <a:defRPr>
                <a:solidFill>
                  <a:srgbClr val="000000"/>
                </a:solidFill>
              </a:defRPr>
            </a:lvl1pPr>
          </a:lstStyle>
          <a:p>
            <a:pPr>
              <a:defRPr/>
            </a:pPr>
            <a:fld id="{4E4D7048-4234-499A-935C-6BE4DA51E8F9}" type="slidenum">
              <a:rPr lang="en-US"/>
              <a:pPr>
                <a:defRPr/>
              </a:pPr>
              <a:t>‹#›</a:t>
            </a:fld>
            <a:endParaRPr lang="en-US"/>
          </a:p>
        </p:txBody>
      </p:sp>
    </p:spTree>
    <p:extLst>
      <p:ext uri="{BB962C8B-B14F-4D97-AF65-F5344CB8AC3E}">
        <p14:creationId xmlns:p14="http://schemas.microsoft.com/office/powerpoint/2010/main" val="42669904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2200" b="1">
                <a:ln>
                  <a:noFill/>
                </a:ln>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0" y="0"/>
            <a:ext cx="11277600" cy="54864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7"/>
          <p:cNvSpPr>
            <a:spLocks noGrp="1"/>
          </p:cNvSpPr>
          <p:nvPr>
            <p:ph type="dt" sz="half" idx="10"/>
          </p:nvPr>
        </p:nvSpPr>
        <p:spPr/>
        <p:txBody>
          <a:bodyPr/>
          <a:lstStyle>
            <a:lvl1pPr>
              <a:defRPr>
                <a:solidFill>
                  <a:srgbClr val="000000"/>
                </a:solidFill>
              </a:defRPr>
            </a:lvl1pPr>
          </a:lstStyle>
          <a:p>
            <a:pPr>
              <a:defRPr/>
            </a:pPr>
            <a:fld id="{397C107C-F09A-4281-8C3B-9180DC139799}" type="datetime1">
              <a:rPr lang="en-US" smtClean="0"/>
              <a:t>6/23/2020</a:t>
            </a:fld>
            <a:endParaRPr lang="en-US"/>
          </a:p>
        </p:txBody>
      </p:sp>
      <p:sp>
        <p:nvSpPr>
          <p:cNvPr id="6" name="Slide Number Placeholder 8"/>
          <p:cNvSpPr>
            <a:spLocks noGrp="1"/>
          </p:cNvSpPr>
          <p:nvPr>
            <p:ph type="sldNum" sz="quarter" idx="11"/>
          </p:nvPr>
        </p:nvSpPr>
        <p:spPr/>
        <p:txBody>
          <a:bodyPr/>
          <a:lstStyle>
            <a:lvl1pPr>
              <a:defRPr>
                <a:solidFill>
                  <a:srgbClr val="000000"/>
                </a:solidFill>
              </a:defRPr>
            </a:lvl1pPr>
          </a:lstStyle>
          <a:p>
            <a:pPr>
              <a:defRPr/>
            </a:pPr>
            <a:fld id="{59ACD78F-E9B1-4E57-8718-40B4FDFF7705}" type="slidenum">
              <a:rPr lang="en-US"/>
              <a:pPr>
                <a:defRPr/>
              </a:pPr>
              <a:t>‹#›</a:t>
            </a:fld>
            <a:endParaRPr lang="en-US"/>
          </a:p>
        </p:txBody>
      </p:sp>
      <p:sp>
        <p:nvSpPr>
          <p:cNvPr id="7" name="Footer Placeholder 9"/>
          <p:cNvSpPr>
            <a:spLocks noGrp="1"/>
          </p:cNvSpPr>
          <p:nvPr>
            <p:ph type="ftr" sz="quarter" idx="12"/>
          </p:nvPr>
        </p:nvSpPr>
        <p:spPr/>
        <p:txBody>
          <a:bodyPr/>
          <a:lstStyle>
            <a:lvl1pPr>
              <a:defRPr>
                <a:solidFill>
                  <a:srgbClr val="000000"/>
                </a:solidFill>
              </a:defRPr>
            </a:lvl1pPr>
          </a:lstStyle>
          <a:p>
            <a:pPr>
              <a:defRPr/>
            </a:pPr>
            <a:endParaRPr lang="en-US"/>
          </a:p>
        </p:txBody>
      </p:sp>
    </p:spTree>
    <p:extLst>
      <p:ext uri="{BB962C8B-B14F-4D97-AF65-F5344CB8AC3E}">
        <p14:creationId xmlns:p14="http://schemas.microsoft.com/office/powerpoint/2010/main" val="133799439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DB15E056-8A1B-43F2-910F-5C6D692805D3}"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8C522092-2D0A-47D9-8210-F2C2823408A3}" type="slidenum">
              <a:rPr lang="en-US"/>
              <a:pPr>
                <a:defRPr/>
              </a:pPr>
              <a:t>‹#›</a:t>
            </a:fld>
            <a:endParaRPr lang="en-US"/>
          </a:p>
        </p:txBody>
      </p:sp>
    </p:spTree>
    <p:extLst>
      <p:ext uri="{BB962C8B-B14F-4D97-AF65-F5344CB8AC3E}">
        <p14:creationId xmlns:p14="http://schemas.microsoft.com/office/powerpoint/2010/main" val="35325126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08AA1B64-4488-468F-9489-D7800D509C15}" type="datetime1">
              <a:rPr lang="en-US" smtClean="0"/>
              <a:t>6/23/2020</a:t>
            </a:fld>
            <a:endParaRPr lang="en-US"/>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E6FCE91A-05DB-47F3-9BBA-359291F6E22D}" type="slidenum">
              <a:rPr lang="en-US"/>
              <a:pPr>
                <a:defRPr/>
              </a:pPr>
              <a:t>‹#›</a:t>
            </a:fld>
            <a:endParaRPr lang="en-US"/>
          </a:p>
        </p:txBody>
      </p:sp>
    </p:spTree>
    <p:extLst>
      <p:ext uri="{BB962C8B-B14F-4D97-AF65-F5344CB8AC3E}">
        <p14:creationId xmlns:p14="http://schemas.microsoft.com/office/powerpoint/2010/main" val="39041049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1"/>
            <a:ext cx="10058400" cy="2593975"/>
          </a:xfrm>
        </p:spPr>
        <p:txBody>
          <a:bodyPr anchor="b"/>
          <a:lstStyle>
            <a:lvl1pPr>
              <a:defRPr sz="6600">
                <a:ln>
                  <a:noFill/>
                </a:ln>
                <a:solidFill>
                  <a:schemeClr val="tx2"/>
                </a:solidFill>
              </a:defRPr>
            </a:lvl1pPr>
          </a:lstStyle>
          <a:p>
            <a:r>
              <a:rPr lang="en-US"/>
              <a:t>Click to edit Master title style</a:t>
            </a:r>
          </a:p>
        </p:txBody>
      </p:sp>
      <p:sp>
        <p:nvSpPr>
          <p:cNvPr id="3" name="Subtitle 2"/>
          <p:cNvSpPr>
            <a:spLocks noGrp="1"/>
          </p:cNvSpPr>
          <p:nvPr>
            <p:ph type="subTitle" idx="1"/>
          </p:nvPr>
        </p:nvSpPr>
        <p:spPr>
          <a:xfrm>
            <a:off x="914400" y="4572000"/>
            <a:ext cx="8615680" cy="1066800"/>
          </a:xfrm>
        </p:spPr>
        <p:txBody>
          <a:bodyPr>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7DBFAAB9-7AC2-4D4E-8CE2-9A789FD88075}" type="datetime1">
              <a:rPr lang="en-US" smtClean="0"/>
              <a:t>6/23/2020</a:t>
            </a:fld>
            <a:endParaRPr lang="en-US"/>
          </a:p>
        </p:txBody>
      </p:sp>
      <p:sp>
        <p:nvSpPr>
          <p:cNvPr id="5" name="Footer Placeholder 4"/>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solidFill>
                  <a:srgbClr val="000000"/>
                </a:solidFill>
              </a:defRPr>
            </a:lvl1pPr>
          </a:lstStyle>
          <a:p>
            <a:fld id="{933574C2-BEF0-44E6-97D7-951FBB2D04B5}" type="slidenum">
              <a:rPr lang="en-US"/>
              <a:pPr/>
              <a:t>‹#›</a:t>
            </a:fld>
            <a:endParaRPr lang="en-US"/>
          </a:p>
        </p:txBody>
      </p:sp>
    </p:spTree>
    <p:extLst>
      <p:ext uri="{BB962C8B-B14F-4D97-AF65-F5344CB8AC3E}">
        <p14:creationId xmlns:p14="http://schemas.microsoft.com/office/powerpoint/2010/main" val="321905081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94CE79EF-5C9C-40C7-8ADA-DDC9C8FAB56F}" type="datetime1">
              <a:rPr lang="en-US" smtClean="0"/>
              <a:t>6/23/2020</a:t>
            </a:fld>
            <a:endParaRPr lang="en-US"/>
          </a:p>
        </p:txBody>
      </p:sp>
      <p:sp>
        <p:nvSpPr>
          <p:cNvPr id="5" name="Footer Placeholder 4"/>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solidFill>
                  <a:srgbClr val="000000"/>
                </a:solidFill>
              </a:defRPr>
            </a:lvl1pPr>
          </a:lstStyle>
          <a:p>
            <a:fld id="{DFFC7A67-75EB-48F9-A286-8E3F151A6E01}" type="slidenum">
              <a:rPr lang="en-US"/>
              <a:pPr/>
              <a:t>‹#›</a:t>
            </a:fld>
            <a:endParaRPr lang="en-US"/>
          </a:p>
        </p:txBody>
      </p:sp>
    </p:spTree>
    <p:extLst>
      <p:ext uri="{BB962C8B-B14F-4D97-AF65-F5344CB8AC3E}">
        <p14:creationId xmlns:p14="http://schemas.microsoft.com/office/powerpoint/2010/main" val="377300037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0"/>
            <a:ext cx="10212916" cy="1168400"/>
          </a:xfrm>
        </p:spPr>
        <p:txBody>
          <a:bodyPr anchor="t"/>
          <a:lstStyle>
            <a:lvl1pPr algn="l">
              <a:defRPr sz="3600" b="0" cap="all"/>
            </a:lvl1pPr>
          </a:lstStyle>
          <a:p>
            <a:r>
              <a:rPr lang="en-US"/>
              <a:t>Click to edit Master title style</a:t>
            </a:r>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0D53D1B8-E47D-41BD-8293-CC93B2AC934D}" type="datetime1">
              <a:rPr lang="en-US" smtClean="0"/>
              <a:t>6/23/2020</a:t>
            </a:fld>
            <a:endParaRPr lang="en-US"/>
          </a:p>
        </p:txBody>
      </p:sp>
      <p:sp>
        <p:nvSpPr>
          <p:cNvPr id="5" name="Footer Placeholder 4"/>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solidFill>
                  <a:srgbClr val="000000"/>
                </a:solidFill>
              </a:defRPr>
            </a:lvl1pPr>
          </a:lstStyle>
          <a:p>
            <a:fld id="{096D62E3-2A42-4FBC-B934-5579C71EDCDB}" type="slidenum">
              <a:rPr lang="en-US"/>
              <a:pPr/>
              <a:t>‹#›</a:t>
            </a:fld>
            <a:endParaRPr lang="en-US"/>
          </a:p>
        </p:txBody>
      </p:sp>
    </p:spTree>
    <p:extLst>
      <p:ext uri="{BB962C8B-B14F-4D97-AF65-F5344CB8AC3E}">
        <p14:creationId xmlns:p14="http://schemas.microsoft.com/office/powerpoint/2010/main" val="38844757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8928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60BB5443-4FB9-428C-B02F-46F6B5AF35C0}" type="datetime1">
              <a:rPr lang="en-US" smtClean="0"/>
              <a:t>6/23/2020</a:t>
            </a:fld>
            <a:endParaRPr lang="en-US"/>
          </a:p>
        </p:txBody>
      </p:sp>
      <p:sp>
        <p:nvSpPr>
          <p:cNvPr id="6" name="Footer Placeholder 5"/>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solidFill>
                  <a:srgbClr val="000000"/>
                </a:solidFill>
              </a:defRPr>
            </a:lvl1pPr>
          </a:lstStyle>
          <a:p>
            <a:fld id="{F4A914EB-458A-4F95-9311-FD64BF28ABE9}" type="slidenum">
              <a:rPr lang="en-US"/>
              <a:pPr/>
              <a:t>‹#›</a:t>
            </a:fld>
            <a:endParaRPr lang="en-US"/>
          </a:p>
        </p:txBody>
      </p:sp>
    </p:spTree>
    <p:extLst>
      <p:ext uri="{BB962C8B-B14F-4D97-AF65-F5344CB8AC3E}">
        <p14:creationId xmlns:p14="http://schemas.microsoft.com/office/powerpoint/2010/main" val="27630433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77048540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CFA682FB-0B99-4A0D-B7F0-AAD7A9D7D3FB}" type="datetime1">
              <a:rPr lang="en-US" smtClean="0"/>
              <a:t>6/23/2020</a:t>
            </a:fld>
            <a:endParaRPr lang="en-US"/>
          </a:p>
        </p:txBody>
      </p:sp>
      <p:sp>
        <p:nvSpPr>
          <p:cNvPr id="8" name="Footer Placeholder 7"/>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solidFill>
                  <a:srgbClr val="000000"/>
                </a:solidFill>
              </a:defRPr>
            </a:lvl1pPr>
          </a:lstStyle>
          <a:p>
            <a:fld id="{AF09F70C-E6F6-4225-B3DB-F7469C342C5D}" type="slidenum">
              <a:rPr lang="en-US"/>
              <a:pPr/>
              <a:t>‹#›</a:t>
            </a:fld>
            <a:endParaRPr lang="en-US"/>
          </a:p>
        </p:txBody>
      </p:sp>
    </p:spTree>
    <p:extLst>
      <p:ext uri="{BB962C8B-B14F-4D97-AF65-F5344CB8AC3E}">
        <p14:creationId xmlns:p14="http://schemas.microsoft.com/office/powerpoint/2010/main" val="27209100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1B487187-15C0-47BF-83EA-CD71D96C0B27}" type="datetime1">
              <a:rPr lang="en-US" smtClean="0"/>
              <a:t>6/23/2020</a:t>
            </a:fld>
            <a:endParaRPr lang="en-US"/>
          </a:p>
        </p:txBody>
      </p:sp>
      <p:sp>
        <p:nvSpPr>
          <p:cNvPr id="4" name="Footer Placeholder 3"/>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solidFill>
                  <a:srgbClr val="000000"/>
                </a:solidFill>
              </a:defRPr>
            </a:lvl1pPr>
          </a:lstStyle>
          <a:p>
            <a:fld id="{3A8A12EF-1D8B-4111-8D87-F2BEB55A53C7}" type="slidenum">
              <a:rPr lang="en-US"/>
              <a:pPr/>
              <a:t>‹#›</a:t>
            </a:fld>
            <a:endParaRPr lang="en-US"/>
          </a:p>
        </p:txBody>
      </p:sp>
    </p:spTree>
    <p:extLst>
      <p:ext uri="{BB962C8B-B14F-4D97-AF65-F5344CB8AC3E}">
        <p14:creationId xmlns:p14="http://schemas.microsoft.com/office/powerpoint/2010/main" val="13364215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A6ED0A6C-5B25-430E-8136-CF3EB46B1D68}" type="datetime1">
              <a:rPr lang="en-US" smtClean="0"/>
              <a:t>6/23/2020</a:t>
            </a:fld>
            <a:endParaRPr lang="en-US"/>
          </a:p>
        </p:txBody>
      </p:sp>
      <p:sp>
        <p:nvSpPr>
          <p:cNvPr id="3" name="Footer Placeholder 2"/>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solidFill>
                  <a:srgbClr val="000000"/>
                </a:solidFill>
              </a:defRPr>
            </a:lvl1pPr>
          </a:lstStyle>
          <a:p>
            <a:fld id="{CF9C6F17-50A7-44AB-B5CB-E1F695930E82}" type="slidenum">
              <a:rPr lang="en-US"/>
              <a:pPr/>
              <a:t>‹#›</a:t>
            </a:fld>
            <a:endParaRPr lang="en-US"/>
          </a:p>
        </p:txBody>
      </p:sp>
    </p:spTree>
    <p:extLst>
      <p:ext uri="{BB962C8B-B14F-4D97-AF65-F5344CB8AC3E}">
        <p14:creationId xmlns:p14="http://schemas.microsoft.com/office/powerpoint/2010/main" val="153077196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2200" b="1"/>
            </a:lvl1pPr>
          </a:lstStyle>
          <a:p>
            <a:r>
              <a:rPr lang="en-US"/>
              <a:t>Click to edit Master title style</a:t>
            </a:r>
          </a:p>
        </p:txBody>
      </p:sp>
      <p:sp>
        <p:nvSpPr>
          <p:cNvPr id="4" name="Text Placeholder 3"/>
          <p:cNvSpPr>
            <a:spLocks noGrp="1"/>
          </p:cNvSpPr>
          <p:nvPr>
            <p:ph type="body" sz="half" idx="2"/>
          </p:nvPr>
        </p:nvSpPr>
        <p:spPr>
          <a:xfrm>
            <a:off x="406400" y="6096000"/>
            <a:ext cx="103632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4"/>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FD78F378-9C98-401A-9814-887F630A61BE}" type="datetime1">
              <a:rPr lang="en-US" smtClean="0"/>
              <a:t>6/23/2020</a:t>
            </a:fld>
            <a:endParaRPr lang="en-US"/>
          </a:p>
        </p:txBody>
      </p:sp>
      <p:sp>
        <p:nvSpPr>
          <p:cNvPr id="6" name="Footer Placeholder 5"/>
          <p:cNvSpPr>
            <a:spLocks noGrp="1"/>
          </p:cNvSpPr>
          <p:nvPr>
            <p:ph type="ftr" sz="quarter" idx="15"/>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7" name="Slide Number Placeholder 6"/>
          <p:cNvSpPr>
            <a:spLocks noGrp="1"/>
          </p:cNvSpPr>
          <p:nvPr>
            <p:ph type="sldNum" sz="quarter" idx="16"/>
          </p:nvPr>
        </p:nvSpPr>
        <p:spPr/>
        <p:txBody>
          <a:bodyPr/>
          <a:lstStyle>
            <a:lvl1pPr eaLnBrk="0" hangingPunct="0">
              <a:defRPr>
                <a:solidFill>
                  <a:srgbClr val="000000"/>
                </a:solidFill>
              </a:defRPr>
            </a:lvl1pPr>
          </a:lstStyle>
          <a:p>
            <a:fld id="{FAECF1A8-D1AF-4D95-8D52-B4FABF31BE9F}" type="slidenum">
              <a:rPr lang="en-US"/>
              <a:pPr/>
              <a:t>‹#›</a:t>
            </a:fld>
            <a:endParaRPr lang="en-US"/>
          </a:p>
        </p:txBody>
      </p:sp>
    </p:spTree>
    <p:extLst>
      <p:ext uri="{BB962C8B-B14F-4D97-AF65-F5344CB8AC3E}">
        <p14:creationId xmlns:p14="http://schemas.microsoft.com/office/powerpoint/2010/main" val="21545166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2200" b="1">
                <a:ln>
                  <a:noFill/>
                </a:ln>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0" y="0"/>
            <a:ext cx="11277600" cy="54864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7"/>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98B31892-6578-4AA8-B229-8FC4557E0D6E}" type="datetime1">
              <a:rPr lang="en-US" smtClean="0"/>
              <a:t>6/23/2020</a:t>
            </a:fld>
            <a:endParaRPr lang="en-US"/>
          </a:p>
        </p:txBody>
      </p:sp>
      <p:sp>
        <p:nvSpPr>
          <p:cNvPr id="6" name="Slide Number Placeholder 8"/>
          <p:cNvSpPr>
            <a:spLocks noGrp="1"/>
          </p:cNvSpPr>
          <p:nvPr>
            <p:ph type="sldNum" sz="quarter" idx="11"/>
          </p:nvPr>
        </p:nvSpPr>
        <p:spPr/>
        <p:txBody>
          <a:bodyPr/>
          <a:lstStyle>
            <a:lvl1pPr eaLnBrk="0" hangingPunct="0">
              <a:defRPr>
                <a:solidFill>
                  <a:srgbClr val="000000"/>
                </a:solidFill>
              </a:defRPr>
            </a:lvl1pPr>
          </a:lstStyle>
          <a:p>
            <a:fld id="{464712A4-CADF-494E-8171-503C77CCC1F6}" type="slidenum">
              <a:rPr lang="en-US"/>
              <a:pPr/>
              <a:t>‹#›</a:t>
            </a:fld>
            <a:endParaRPr lang="en-US"/>
          </a:p>
        </p:txBody>
      </p:sp>
      <p:sp>
        <p:nvSpPr>
          <p:cNvPr id="7" name="Footer Placeholder 9"/>
          <p:cNvSpPr>
            <a:spLocks noGrp="1"/>
          </p:cNvSpPr>
          <p:nvPr>
            <p:ph type="ftr" sz="quarter" idx="12"/>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Tree>
    <p:extLst>
      <p:ext uri="{BB962C8B-B14F-4D97-AF65-F5344CB8AC3E}">
        <p14:creationId xmlns:p14="http://schemas.microsoft.com/office/powerpoint/2010/main" val="5548710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385E7D31-2756-440E-B06D-C740BE924D8B}" type="datetime1">
              <a:rPr lang="en-US" smtClean="0"/>
              <a:t>6/23/2020</a:t>
            </a:fld>
            <a:endParaRPr lang="en-US"/>
          </a:p>
        </p:txBody>
      </p:sp>
      <p:sp>
        <p:nvSpPr>
          <p:cNvPr id="5" name="Footer Placeholder 4"/>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solidFill>
                  <a:srgbClr val="000000"/>
                </a:solidFill>
              </a:defRPr>
            </a:lvl1pPr>
          </a:lstStyle>
          <a:p>
            <a:fld id="{3007417E-B947-4240-81ED-68FAA0415A0D}" type="slidenum">
              <a:rPr lang="en-US"/>
              <a:pPr/>
              <a:t>‹#›</a:t>
            </a:fld>
            <a:endParaRPr lang="en-US"/>
          </a:p>
        </p:txBody>
      </p:sp>
    </p:spTree>
    <p:extLst>
      <p:ext uri="{BB962C8B-B14F-4D97-AF65-F5344CB8AC3E}">
        <p14:creationId xmlns:p14="http://schemas.microsoft.com/office/powerpoint/2010/main" val="279171981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fld id="{745003B9-2990-4640-9134-3C64C350A46D}" type="datetime1">
              <a:rPr lang="en-US" smtClean="0"/>
              <a:t>6/23/2020</a:t>
            </a:fld>
            <a:endParaRPr lang="en-US"/>
          </a:p>
        </p:txBody>
      </p:sp>
      <p:sp>
        <p:nvSpPr>
          <p:cNvPr id="5" name="Footer Placeholder 4"/>
          <p:cNvSpPr>
            <a:spLocks noGrp="1"/>
          </p:cNvSpPr>
          <p:nvPr>
            <p:ph type="ftr" sz="quarter" idx="11"/>
          </p:nvPr>
        </p:nvSpPr>
        <p:spPr/>
        <p:txBody>
          <a:bodyPr/>
          <a:lstStyle>
            <a:lvl1pPr eaLnBrk="0" hangingPunct="0">
              <a:defRPr dirty="0">
                <a:solidFill>
                  <a:srgbClr val="000000"/>
                </a:solidFill>
                <a:latin typeface="Arial" panose="020B0604020202020204" pitchFamily="34" charset="0"/>
                <a:ea typeface="ＭＳ Ｐゴシック" panose="020B0600070205080204" pitchFamily="34"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solidFill>
                  <a:srgbClr val="000000"/>
                </a:solidFill>
              </a:defRPr>
            </a:lvl1pPr>
          </a:lstStyle>
          <a:p>
            <a:fld id="{B870BE13-E826-4733-A939-D4A6568F574D}" type="slidenum">
              <a:rPr lang="en-US"/>
              <a:pPr/>
              <a:t>‹#›</a:t>
            </a:fld>
            <a:endParaRPr lang="en-US"/>
          </a:p>
        </p:txBody>
      </p:sp>
    </p:spTree>
    <p:extLst>
      <p:ext uri="{BB962C8B-B14F-4D97-AF65-F5344CB8AC3E}">
        <p14:creationId xmlns:p14="http://schemas.microsoft.com/office/powerpoint/2010/main" val="42066483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50DCBD9-D0CF-4B38-8D32-9A9B4E985CD6}"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210807145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44B9CD-D4C6-4775-A5C3-8082CEE37D08}"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28127557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92016F-9D0F-4EC0-A5BD-615F834EA93F}"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11887246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961C9BA0-11D3-4FFC-AC9E-229BC4F27342}"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6329430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250D067-BCEA-4DD4-A0E4-3B2D5A103421}"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179238453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07D3479-99B1-44FB-8AEE-89917452A88B}" type="datetime1">
              <a:rPr lang="en-US" smtClean="0"/>
              <a:t>6/23/2020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39489734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3253ACF-51C3-44CC-A5C8-4130995F0656}" type="datetime1">
              <a:rPr lang="en-US" smtClean="0"/>
              <a:t>6/23/2020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3124502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F30CCF0-FA87-4AAF-9F30-404147A6CBCF}" type="datetime1">
              <a:rPr lang="en-US" smtClean="0"/>
              <a:t>6/23/2020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2330870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56BC0DA-1261-4B8E-B538-44E0571AB989}"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12132290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09F27F5-D5E2-4A11-8346-E57ADA5B0317}"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254348723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CC20FBF-F5DB-4A45-B5AC-C2715E7BDE2C}"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9200880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D0FE732-9177-4F3D-82BA-1B55227DA8B4}"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94BDE4-A003-4D5A-B291-6E2807089C82}" type="slidenum">
              <a:rPr lang="en-US" smtClean="0"/>
              <a:pPr/>
              <a:t>‹#›</a:t>
            </a:fld>
            <a:endParaRPr lang="en-US"/>
          </a:p>
        </p:txBody>
      </p:sp>
    </p:spTree>
    <p:extLst>
      <p:ext uri="{BB962C8B-B14F-4D97-AF65-F5344CB8AC3E}">
        <p14:creationId xmlns:p14="http://schemas.microsoft.com/office/powerpoint/2010/main" val="23910982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260352" y="228600"/>
            <a:ext cx="10687049" cy="914400"/>
          </a:xfrm>
        </p:spPr>
        <p:txBody>
          <a:bodyPr/>
          <a:lstStyle/>
          <a:p>
            <a:r>
              <a:rPr lang="en-US"/>
              <a:t>Click to edit Master title style</a:t>
            </a:r>
          </a:p>
        </p:txBody>
      </p:sp>
      <p:sp>
        <p:nvSpPr>
          <p:cNvPr id="3" name="Content Placeholder 2"/>
          <p:cNvSpPr>
            <a:spLocks noGrp="1"/>
          </p:cNvSpPr>
          <p:nvPr>
            <p:ph sz="half" idx="1"/>
          </p:nvPr>
        </p:nvSpPr>
        <p:spPr>
          <a:xfrm>
            <a:off x="812800" y="1600200"/>
            <a:ext cx="51816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197600" y="1600200"/>
            <a:ext cx="51816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xfrm>
            <a:off x="609600" y="6248400"/>
            <a:ext cx="2844800" cy="457200"/>
          </a:xfrm>
        </p:spPr>
        <p:txBody>
          <a:bodyPr/>
          <a:lstStyle>
            <a:lvl1pPr eaLnBrk="0" hangingPunct="0">
              <a:defRPr dirty="0">
                <a:solidFill>
                  <a:schemeClr val="bg2"/>
                </a:solidFill>
                <a:latin typeface="Arial" charset="0"/>
                <a:ea typeface="ＭＳ Ｐゴシック" pitchFamily="-111" charset="-128"/>
                <a:cs typeface="+mn-cs"/>
              </a:defRPr>
            </a:lvl1pPr>
          </a:lstStyle>
          <a:p>
            <a:pPr>
              <a:defRPr/>
            </a:pPr>
            <a:fld id="{E105A064-A993-482C-ACED-AB9ED8246AFA}" type="datetime1">
              <a:rPr lang="en-US" smtClean="0"/>
              <a:t>6/23/2020</a:t>
            </a:fld>
            <a:endParaRPr lang="en-US"/>
          </a:p>
        </p:txBody>
      </p:sp>
      <p:sp>
        <p:nvSpPr>
          <p:cNvPr id="6" name="Rectangle 5"/>
          <p:cNvSpPr>
            <a:spLocks noGrp="1" noChangeArrowheads="1"/>
          </p:cNvSpPr>
          <p:nvPr>
            <p:ph type="ftr" sz="quarter" idx="11"/>
          </p:nvPr>
        </p:nvSpPr>
        <p:spPr>
          <a:xfrm>
            <a:off x="4165600" y="6248400"/>
            <a:ext cx="3860800" cy="457200"/>
          </a:xfrm>
        </p:spPr>
        <p:txBody>
          <a:bodyPr/>
          <a:lstStyle>
            <a:lvl1pPr eaLnBrk="0" hangingPunct="0">
              <a:defRPr dirty="0">
                <a:solidFill>
                  <a:schemeClr val="bg2"/>
                </a:solidFill>
                <a:latin typeface="Arial" charset="0"/>
                <a:ea typeface="ＭＳ Ｐゴシック" pitchFamily="-111" charset="-128"/>
                <a:cs typeface="+mn-cs"/>
              </a:defRPr>
            </a:lvl1pPr>
          </a:lstStyle>
          <a:p>
            <a:pPr>
              <a:defRPr/>
            </a:pPr>
            <a:endParaRPr lang="en-US"/>
          </a:p>
        </p:txBody>
      </p:sp>
      <p:sp>
        <p:nvSpPr>
          <p:cNvPr id="7" name="Slide Number Placeholder 6"/>
          <p:cNvSpPr>
            <a:spLocks noGrp="1" noChangeArrowheads="1"/>
          </p:cNvSpPr>
          <p:nvPr>
            <p:ph type="sldNum" sz="quarter" idx="12"/>
          </p:nvPr>
        </p:nvSpPr>
        <p:spPr>
          <a:xfrm>
            <a:off x="8737600" y="6248400"/>
            <a:ext cx="2844800" cy="457200"/>
          </a:xfrm>
          <a:prstGeom prst="rect">
            <a:avLst/>
          </a:prstGeom>
        </p:spPr>
        <p:txBody>
          <a:bodyPr lIns="91440" tIns="45720" rIns="91440" bIns="45720" anchor="t"/>
          <a:lstStyle>
            <a:lvl1pPr eaLnBrk="0" hangingPunct="0">
              <a:defRPr/>
            </a:lvl1pPr>
          </a:lstStyle>
          <a:p>
            <a:fld id="{B83C79CF-FAD2-4E0F-8E01-FCEB05B12712}" type="slidenum">
              <a:rPr lang="en-US" altLang="en-US"/>
              <a:pPr/>
              <a:t>‹#›</a:t>
            </a:fld>
            <a:endParaRPr lang="en-US" altLang="en-US"/>
          </a:p>
        </p:txBody>
      </p:sp>
    </p:spTree>
    <p:extLst>
      <p:ext uri="{BB962C8B-B14F-4D97-AF65-F5344CB8AC3E}">
        <p14:creationId xmlns:p14="http://schemas.microsoft.com/office/powerpoint/2010/main" val="85532068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5D76FD-8151-411A-8C67-103079F6F8F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C4B9AEEA-1755-4FF3-BE86-B3318F4D314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2A5606B8-1BC9-4CD1-AF5F-5CD25E15DA0E}"/>
              </a:ext>
            </a:extLst>
          </p:cNvPr>
          <p:cNvSpPr>
            <a:spLocks noGrp="1"/>
          </p:cNvSpPr>
          <p:nvPr>
            <p:ph type="dt" sz="half" idx="10"/>
          </p:nvPr>
        </p:nvSpPr>
        <p:spPr/>
        <p:txBody>
          <a:bodyPr/>
          <a:lstStyle/>
          <a:p>
            <a:fld id="{2232B4A7-F2FA-41C8-9D87-33467BC4398F}" type="datetime1">
              <a:rPr lang="en-US" smtClean="0"/>
              <a:t>6/23/2020</a:t>
            </a:fld>
            <a:endParaRPr lang="en-AU"/>
          </a:p>
        </p:txBody>
      </p:sp>
      <p:sp>
        <p:nvSpPr>
          <p:cNvPr id="5" name="Footer Placeholder 4">
            <a:extLst>
              <a:ext uri="{FF2B5EF4-FFF2-40B4-BE49-F238E27FC236}">
                <a16:creationId xmlns:a16="http://schemas.microsoft.com/office/drawing/2014/main" id="{8367B7A4-00FB-4BAF-A544-B8648B2DEEB1}"/>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42079E77-0C48-46CC-A0E4-94EE0490747A}"/>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29910235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E8AFBBC8-F3BF-4B12-9607-29E9B4BA63F6}"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331653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6EB7CB-78C5-4DF5-8872-6C6EA663FF00}"/>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EDED8559-B2E3-4FE0-A4A2-00610EA2775F}"/>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7F8087A2-29E2-4D3F-ACE1-9D039E888DD6}"/>
              </a:ext>
            </a:extLst>
          </p:cNvPr>
          <p:cNvSpPr>
            <a:spLocks noGrp="1"/>
          </p:cNvSpPr>
          <p:nvPr>
            <p:ph type="dt" sz="half" idx="10"/>
          </p:nvPr>
        </p:nvSpPr>
        <p:spPr/>
        <p:txBody>
          <a:bodyPr/>
          <a:lstStyle/>
          <a:p>
            <a:fld id="{10F9A268-AB87-4641-A055-C1AFE5FD488B}" type="datetime1">
              <a:rPr lang="en-US" smtClean="0"/>
              <a:t>6/23/2020</a:t>
            </a:fld>
            <a:endParaRPr lang="en-AU"/>
          </a:p>
        </p:txBody>
      </p:sp>
      <p:sp>
        <p:nvSpPr>
          <p:cNvPr id="5" name="Footer Placeholder 4">
            <a:extLst>
              <a:ext uri="{FF2B5EF4-FFF2-40B4-BE49-F238E27FC236}">
                <a16:creationId xmlns:a16="http://schemas.microsoft.com/office/drawing/2014/main" id="{3319624C-54DA-4C9A-8583-33D1B2EC290C}"/>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5BF556E6-8C52-43D8-A1EE-E1B75558C3C4}"/>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323053090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B89AC-9D05-464B-865A-9686BAC1632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2EC22044-A6F2-4C9D-BC57-27A7C5747EB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7F93E1DD-95C2-4C11-80D0-B21C49E1BDAD}"/>
              </a:ext>
            </a:extLst>
          </p:cNvPr>
          <p:cNvSpPr>
            <a:spLocks noGrp="1"/>
          </p:cNvSpPr>
          <p:nvPr>
            <p:ph type="dt" sz="half" idx="10"/>
          </p:nvPr>
        </p:nvSpPr>
        <p:spPr/>
        <p:txBody>
          <a:bodyPr/>
          <a:lstStyle/>
          <a:p>
            <a:fld id="{CA19741D-3AE1-4CC0-A630-37ECFEAA6AD5}" type="datetime1">
              <a:rPr lang="en-US" smtClean="0"/>
              <a:t>6/23/2020</a:t>
            </a:fld>
            <a:endParaRPr lang="en-AU"/>
          </a:p>
        </p:txBody>
      </p:sp>
      <p:sp>
        <p:nvSpPr>
          <p:cNvPr id="5" name="Footer Placeholder 4">
            <a:extLst>
              <a:ext uri="{FF2B5EF4-FFF2-40B4-BE49-F238E27FC236}">
                <a16:creationId xmlns:a16="http://schemas.microsoft.com/office/drawing/2014/main" id="{F79618F1-837C-41BC-A356-3F18AA22F584}"/>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542994E2-790F-44D0-A583-68FD4A4385A7}"/>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5159744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90931E-7272-49EB-BE60-295CF4D8CC9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C8B481C9-87D9-4E4B-B506-5709AF7B2D2A}"/>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C4C45B26-CF20-44E4-9AAD-61A4249D139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24D51326-6214-4DED-B133-BBF4DF0D2AB1}"/>
              </a:ext>
            </a:extLst>
          </p:cNvPr>
          <p:cNvSpPr>
            <a:spLocks noGrp="1"/>
          </p:cNvSpPr>
          <p:nvPr>
            <p:ph type="dt" sz="half" idx="10"/>
          </p:nvPr>
        </p:nvSpPr>
        <p:spPr/>
        <p:txBody>
          <a:bodyPr/>
          <a:lstStyle/>
          <a:p>
            <a:fld id="{A6E540DD-D495-47EA-9F0F-65B8F1ED780A}" type="datetime1">
              <a:rPr lang="en-US" smtClean="0"/>
              <a:t>6/23/2020</a:t>
            </a:fld>
            <a:endParaRPr lang="en-AU"/>
          </a:p>
        </p:txBody>
      </p:sp>
      <p:sp>
        <p:nvSpPr>
          <p:cNvPr id="6" name="Footer Placeholder 5">
            <a:extLst>
              <a:ext uri="{FF2B5EF4-FFF2-40B4-BE49-F238E27FC236}">
                <a16:creationId xmlns:a16="http://schemas.microsoft.com/office/drawing/2014/main" id="{D5996AEC-A5B9-455E-8BE1-CAAF2D33DF74}"/>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2DA9D611-5308-4296-9B16-FD920DAA2AB7}"/>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277162790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B1C300-5ACB-4B56-A5C0-641E671CD45D}"/>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BFAF0B8D-6E78-459B-B026-85F5DE7B85F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5674377A-5218-4A8B-9E0B-24F20A6B64B7}"/>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D421FBA3-53E9-4613-9E68-38AC0FA40DD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96B2A46A-1777-4C1D-956D-3DA729F6F6A3}"/>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8877B017-57BA-402F-817D-7B83B4BDF5BE}"/>
              </a:ext>
            </a:extLst>
          </p:cNvPr>
          <p:cNvSpPr>
            <a:spLocks noGrp="1"/>
          </p:cNvSpPr>
          <p:nvPr>
            <p:ph type="dt" sz="half" idx="10"/>
          </p:nvPr>
        </p:nvSpPr>
        <p:spPr/>
        <p:txBody>
          <a:bodyPr/>
          <a:lstStyle/>
          <a:p>
            <a:fld id="{A004FB16-F7BB-4756-9724-BEECF8E2A2C1}" type="datetime1">
              <a:rPr lang="en-US" smtClean="0"/>
              <a:t>6/23/2020</a:t>
            </a:fld>
            <a:endParaRPr lang="en-AU"/>
          </a:p>
        </p:txBody>
      </p:sp>
      <p:sp>
        <p:nvSpPr>
          <p:cNvPr id="8" name="Footer Placeholder 7">
            <a:extLst>
              <a:ext uri="{FF2B5EF4-FFF2-40B4-BE49-F238E27FC236}">
                <a16:creationId xmlns:a16="http://schemas.microsoft.com/office/drawing/2014/main" id="{96E3F762-4A80-48AA-BC28-18DD3DEAD325}"/>
              </a:ext>
            </a:extLst>
          </p:cNvPr>
          <p:cNvSpPr>
            <a:spLocks noGrp="1"/>
          </p:cNvSpPr>
          <p:nvPr>
            <p:ph type="ftr" sz="quarter" idx="11"/>
          </p:nvPr>
        </p:nvSpPr>
        <p:spPr/>
        <p:txBody>
          <a:bodyPr/>
          <a:lstStyle/>
          <a:p>
            <a:endParaRPr lang="en-AU"/>
          </a:p>
        </p:txBody>
      </p:sp>
      <p:sp>
        <p:nvSpPr>
          <p:cNvPr id="9" name="Slide Number Placeholder 8">
            <a:extLst>
              <a:ext uri="{FF2B5EF4-FFF2-40B4-BE49-F238E27FC236}">
                <a16:creationId xmlns:a16="http://schemas.microsoft.com/office/drawing/2014/main" id="{778BD21F-9BCF-4110-9DEC-B855D663C31E}"/>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177203022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177A3A-1388-4DD6-938C-9FBAE373A86E}"/>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33320147-9A3B-4D5C-970D-630A29129880}"/>
              </a:ext>
            </a:extLst>
          </p:cNvPr>
          <p:cNvSpPr>
            <a:spLocks noGrp="1"/>
          </p:cNvSpPr>
          <p:nvPr>
            <p:ph type="dt" sz="half" idx="10"/>
          </p:nvPr>
        </p:nvSpPr>
        <p:spPr/>
        <p:txBody>
          <a:bodyPr/>
          <a:lstStyle/>
          <a:p>
            <a:fld id="{A8D6E911-F3E9-4BC1-8EB8-CAC1C54B68C2}" type="datetime1">
              <a:rPr lang="en-US" smtClean="0"/>
              <a:t>6/23/2020</a:t>
            </a:fld>
            <a:endParaRPr lang="en-AU"/>
          </a:p>
        </p:txBody>
      </p:sp>
      <p:sp>
        <p:nvSpPr>
          <p:cNvPr id="4" name="Footer Placeholder 3">
            <a:extLst>
              <a:ext uri="{FF2B5EF4-FFF2-40B4-BE49-F238E27FC236}">
                <a16:creationId xmlns:a16="http://schemas.microsoft.com/office/drawing/2014/main" id="{8C8C7714-293F-4113-A1D6-E06D0DED677B}"/>
              </a:ext>
            </a:extLst>
          </p:cNvPr>
          <p:cNvSpPr>
            <a:spLocks noGrp="1"/>
          </p:cNvSpPr>
          <p:nvPr>
            <p:ph type="ftr" sz="quarter" idx="11"/>
          </p:nvPr>
        </p:nvSpPr>
        <p:spPr/>
        <p:txBody>
          <a:bodyPr/>
          <a:lstStyle/>
          <a:p>
            <a:endParaRPr lang="en-AU"/>
          </a:p>
        </p:txBody>
      </p:sp>
      <p:sp>
        <p:nvSpPr>
          <p:cNvPr id="5" name="Slide Number Placeholder 4">
            <a:extLst>
              <a:ext uri="{FF2B5EF4-FFF2-40B4-BE49-F238E27FC236}">
                <a16:creationId xmlns:a16="http://schemas.microsoft.com/office/drawing/2014/main" id="{820B0858-9CC9-4103-9921-C3B875CA071F}"/>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197384224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A80119B-165E-4F99-8A14-68CEBA7C6857}"/>
              </a:ext>
            </a:extLst>
          </p:cNvPr>
          <p:cNvSpPr>
            <a:spLocks noGrp="1"/>
          </p:cNvSpPr>
          <p:nvPr>
            <p:ph type="dt" sz="half" idx="10"/>
          </p:nvPr>
        </p:nvSpPr>
        <p:spPr/>
        <p:txBody>
          <a:bodyPr/>
          <a:lstStyle/>
          <a:p>
            <a:fld id="{0109D2CC-A602-4BD3-B12A-98C8A8A03A5D}" type="datetime1">
              <a:rPr lang="en-US" smtClean="0"/>
              <a:t>6/23/2020</a:t>
            </a:fld>
            <a:endParaRPr lang="en-AU"/>
          </a:p>
        </p:txBody>
      </p:sp>
      <p:sp>
        <p:nvSpPr>
          <p:cNvPr id="3" name="Footer Placeholder 2">
            <a:extLst>
              <a:ext uri="{FF2B5EF4-FFF2-40B4-BE49-F238E27FC236}">
                <a16:creationId xmlns:a16="http://schemas.microsoft.com/office/drawing/2014/main" id="{EC00D19F-FBAF-41A9-AE46-5A86F009B547}"/>
              </a:ext>
            </a:extLst>
          </p:cNvPr>
          <p:cNvSpPr>
            <a:spLocks noGrp="1"/>
          </p:cNvSpPr>
          <p:nvPr>
            <p:ph type="ftr" sz="quarter" idx="11"/>
          </p:nvPr>
        </p:nvSpPr>
        <p:spPr/>
        <p:txBody>
          <a:bodyPr/>
          <a:lstStyle/>
          <a:p>
            <a:endParaRPr lang="en-AU"/>
          </a:p>
        </p:txBody>
      </p:sp>
      <p:sp>
        <p:nvSpPr>
          <p:cNvPr id="4" name="Slide Number Placeholder 3">
            <a:extLst>
              <a:ext uri="{FF2B5EF4-FFF2-40B4-BE49-F238E27FC236}">
                <a16:creationId xmlns:a16="http://schemas.microsoft.com/office/drawing/2014/main" id="{9586C60B-5EEB-42B0-8268-483D2A04558B}"/>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342499224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3131D7-873E-40DD-881B-EF5D9EDAB9C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AF521630-3A84-4D58-A1A2-D54CE97BFB8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CD804DF3-0E2E-45DA-8B34-6F14C3D3189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E824F20F-EC81-4D77-9DE6-0F612A54440C}"/>
              </a:ext>
            </a:extLst>
          </p:cNvPr>
          <p:cNvSpPr>
            <a:spLocks noGrp="1"/>
          </p:cNvSpPr>
          <p:nvPr>
            <p:ph type="dt" sz="half" idx="10"/>
          </p:nvPr>
        </p:nvSpPr>
        <p:spPr/>
        <p:txBody>
          <a:bodyPr/>
          <a:lstStyle/>
          <a:p>
            <a:fld id="{A1DF791E-B549-4228-8C16-2327A9A3F096}" type="datetime1">
              <a:rPr lang="en-US" smtClean="0"/>
              <a:t>6/23/2020</a:t>
            </a:fld>
            <a:endParaRPr lang="en-AU"/>
          </a:p>
        </p:txBody>
      </p:sp>
      <p:sp>
        <p:nvSpPr>
          <p:cNvPr id="6" name="Footer Placeholder 5">
            <a:extLst>
              <a:ext uri="{FF2B5EF4-FFF2-40B4-BE49-F238E27FC236}">
                <a16:creationId xmlns:a16="http://schemas.microsoft.com/office/drawing/2014/main" id="{0CBAEC0A-7878-48C1-97DC-1B54859C0362}"/>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87F9F4D1-4061-4B77-8CEC-C355C6231D8D}"/>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33364066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C737BB-F50E-46F4-A85F-1E517B1A83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48B9AAF2-884D-4914-9CEA-BA39BC97036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a:p>
        </p:txBody>
      </p:sp>
      <p:sp>
        <p:nvSpPr>
          <p:cNvPr id="4" name="Text Placeholder 3">
            <a:extLst>
              <a:ext uri="{FF2B5EF4-FFF2-40B4-BE49-F238E27FC236}">
                <a16:creationId xmlns:a16="http://schemas.microsoft.com/office/drawing/2014/main" id="{B78A8C9B-2B5B-47DF-832F-38C9A25E1DD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0C47AE1-C675-4090-B78E-23C9D4D24C60}"/>
              </a:ext>
            </a:extLst>
          </p:cNvPr>
          <p:cNvSpPr>
            <a:spLocks noGrp="1"/>
          </p:cNvSpPr>
          <p:nvPr>
            <p:ph type="dt" sz="half" idx="10"/>
          </p:nvPr>
        </p:nvSpPr>
        <p:spPr/>
        <p:txBody>
          <a:bodyPr/>
          <a:lstStyle/>
          <a:p>
            <a:fld id="{96FBBFF9-D01F-4590-B990-EAF36F924647}" type="datetime1">
              <a:rPr lang="en-US" smtClean="0"/>
              <a:t>6/23/2020</a:t>
            </a:fld>
            <a:endParaRPr lang="en-AU"/>
          </a:p>
        </p:txBody>
      </p:sp>
      <p:sp>
        <p:nvSpPr>
          <p:cNvPr id="6" name="Footer Placeholder 5">
            <a:extLst>
              <a:ext uri="{FF2B5EF4-FFF2-40B4-BE49-F238E27FC236}">
                <a16:creationId xmlns:a16="http://schemas.microsoft.com/office/drawing/2014/main" id="{0D83FF89-21BF-4599-A7C7-7C2836B439DB}"/>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C6737BAB-2EA3-4690-ADCD-020AADCF51C2}"/>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18498828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B41E8E-9998-48A4-9E5D-785B9C540FCA}"/>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510DD1D8-BE38-4355-B6AF-E46BE58B11EA}"/>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109C314D-E512-47A2-922E-B4D99819915F}"/>
              </a:ext>
            </a:extLst>
          </p:cNvPr>
          <p:cNvSpPr>
            <a:spLocks noGrp="1"/>
          </p:cNvSpPr>
          <p:nvPr>
            <p:ph type="dt" sz="half" idx="10"/>
          </p:nvPr>
        </p:nvSpPr>
        <p:spPr/>
        <p:txBody>
          <a:bodyPr/>
          <a:lstStyle/>
          <a:p>
            <a:fld id="{AE2B09A9-AB33-4198-88AA-7068853B6876}" type="datetime1">
              <a:rPr lang="en-US" smtClean="0"/>
              <a:t>6/23/2020</a:t>
            </a:fld>
            <a:endParaRPr lang="en-AU"/>
          </a:p>
        </p:txBody>
      </p:sp>
      <p:sp>
        <p:nvSpPr>
          <p:cNvPr id="5" name="Footer Placeholder 4">
            <a:extLst>
              <a:ext uri="{FF2B5EF4-FFF2-40B4-BE49-F238E27FC236}">
                <a16:creationId xmlns:a16="http://schemas.microsoft.com/office/drawing/2014/main" id="{BAE8F12C-918B-41B8-8A58-0C79079EA3BB}"/>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37E64B05-B0F7-4384-8997-F93244150C28}"/>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207144440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F1AA7FD-4A6F-4B77-9E7A-06A94BD6F37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CE71BAAF-4FE0-4A2B-B931-BEF018D9CC8D}"/>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95923EF2-D74D-450B-95A4-9248D8EBAEF9}"/>
              </a:ext>
            </a:extLst>
          </p:cNvPr>
          <p:cNvSpPr>
            <a:spLocks noGrp="1"/>
          </p:cNvSpPr>
          <p:nvPr>
            <p:ph type="dt" sz="half" idx="10"/>
          </p:nvPr>
        </p:nvSpPr>
        <p:spPr/>
        <p:txBody>
          <a:bodyPr/>
          <a:lstStyle/>
          <a:p>
            <a:fld id="{E1A2EC73-8F89-473B-972F-D97F0A59689D}" type="datetime1">
              <a:rPr lang="en-US" smtClean="0"/>
              <a:t>6/23/2020</a:t>
            </a:fld>
            <a:endParaRPr lang="en-AU"/>
          </a:p>
        </p:txBody>
      </p:sp>
      <p:sp>
        <p:nvSpPr>
          <p:cNvPr id="5" name="Footer Placeholder 4">
            <a:extLst>
              <a:ext uri="{FF2B5EF4-FFF2-40B4-BE49-F238E27FC236}">
                <a16:creationId xmlns:a16="http://schemas.microsoft.com/office/drawing/2014/main" id="{2C5910D7-4994-4607-A870-BBDDD9F32B15}"/>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78E42489-09C0-455C-8690-7CC697818990}"/>
              </a:ext>
            </a:extLst>
          </p:cNvPr>
          <p:cNvSpPr>
            <a:spLocks noGrp="1"/>
          </p:cNvSpPr>
          <p:nvPr>
            <p:ph type="sldNum" sz="quarter" idx="12"/>
          </p:nvPr>
        </p:nvSpPr>
        <p:spPr/>
        <p:txBody>
          <a:bodyPr/>
          <a:lstStyle/>
          <a:p>
            <a:fld id="{C982F79A-2799-456C-9F63-533957FD84F9}" type="slidenum">
              <a:rPr lang="en-AU" smtClean="0"/>
              <a:t>‹#›</a:t>
            </a:fld>
            <a:endParaRPr lang="en-AU"/>
          </a:p>
        </p:txBody>
      </p:sp>
    </p:spTree>
    <p:extLst>
      <p:ext uri="{BB962C8B-B14F-4D97-AF65-F5344CB8AC3E}">
        <p14:creationId xmlns:p14="http://schemas.microsoft.com/office/powerpoint/2010/main" val="26478377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D6B417BC-4BDD-4CA2-8281-2DC6855C116F}"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34025247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470B60C-FCF3-4A11-98F4-BCF27D9F1207}"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25976403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92273404"/>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609600" y="1600200"/>
            <a:ext cx="10972800" cy="4525566"/>
          </a:xfrm>
          <a:prstGeom prst="rect">
            <a:avLst/>
          </a:prstGeom>
        </p:spPr>
        <p:txBody>
          <a:bodyPr vert="horz"/>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412870"/>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6F30A55-3C27-4CE9-A45D-E495AB34AD08}"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712584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58EE8CE-D2AF-4C65-A36B-711AC4651C53}"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622391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E6A918-86B0-4610-A93F-C9F69924EF24}"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2801946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0766161-7F84-4829-9135-0E9D18B5FC55}" type="datetime1">
              <a:rPr lang="en-US" smtClean="0">
                <a:solidFill>
                  <a:prstClr val="black">
                    <a:tint val="75000"/>
                  </a:prstClr>
                </a:solidFill>
              </a:rPr>
              <a:t>6/23/2020</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705035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9E686D4-858E-4DC4-A721-C7BAB596B92A}" type="datetime1">
              <a:rPr lang="en-US" smtClean="0">
                <a:solidFill>
                  <a:prstClr val="black">
                    <a:tint val="75000"/>
                  </a:prstClr>
                </a:solidFill>
              </a:rPr>
              <a:t>6/23/2020</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12160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0EC1DE6-3742-4112-99E5-3D5C553D1C49}" type="datetime1">
              <a:rPr lang="en-US" smtClean="0">
                <a:solidFill>
                  <a:prstClr val="black">
                    <a:tint val="75000"/>
                  </a:prstClr>
                </a:solidFill>
              </a:rPr>
              <a:t>6/23/2020</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2878364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6704E63-A58D-46BE-964E-73F180FD59FE}" type="datetime1">
              <a:rPr lang="en-US" smtClean="0">
                <a:solidFill>
                  <a:prstClr val="black">
                    <a:tint val="75000"/>
                  </a:prstClr>
                </a:solidFill>
              </a:rPr>
              <a:t>6/23/2020</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309345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C495030E-514C-4B98-9C1B-E79FE0F93198}"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75262960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5BFF890-269D-431F-92C4-0CB1DD3009B9}" type="datetime1">
              <a:rPr lang="en-US" smtClean="0">
                <a:solidFill>
                  <a:prstClr val="black">
                    <a:tint val="75000"/>
                  </a:prstClr>
                </a:solidFill>
              </a:rPr>
              <a:t>6/23/2020</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630764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DDF2ED2-D62D-4737-9063-4E9CB14C7074}" type="datetime1">
              <a:rPr lang="en-US" smtClean="0">
                <a:solidFill>
                  <a:prstClr val="black">
                    <a:tint val="75000"/>
                  </a:prstClr>
                </a:solidFill>
              </a:rPr>
              <a:t>6/23/2020</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8247898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F086442-4451-4378-9077-D268B14D312D}"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0743569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564681A-5DC0-486B-B3B3-B07DA680323C}"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9445803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028"/>
            <a:ext cx="10363200" cy="1470422"/>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vert="horz"/>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Tree>
    <p:extLst>
      <p:ext uri="{BB962C8B-B14F-4D97-AF65-F5344CB8AC3E}">
        <p14:creationId xmlns:p14="http://schemas.microsoft.com/office/powerpoint/2010/main" val="3177404716"/>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609600" y="1600200"/>
            <a:ext cx="10972800" cy="4525566"/>
          </a:xfrm>
          <a:prstGeom prst="rect">
            <a:avLst/>
          </a:prstGeom>
        </p:spPr>
        <p:txBody>
          <a:bodyPr vert="horz"/>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0164779"/>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216" y="4406504"/>
            <a:ext cx="10363200" cy="1362075"/>
          </a:xfrm>
          <a:prstGeom prst="rect">
            <a:avLst/>
          </a:prstGeom>
        </p:spPr>
        <p:txBody>
          <a:bodyPr vert="horz"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216" y="2906316"/>
            <a:ext cx="10363200" cy="1500188"/>
          </a:xfrm>
          <a:prstGeom prst="rect">
            <a:avLst/>
          </a:prstGeom>
        </p:spPr>
        <p:txBody>
          <a:bodyPr vert="horz"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Edit Master text styles</a:t>
            </a:r>
          </a:p>
        </p:txBody>
      </p:sp>
    </p:spTree>
    <p:extLst>
      <p:ext uri="{BB962C8B-B14F-4D97-AF65-F5344CB8AC3E}">
        <p14:creationId xmlns:p14="http://schemas.microsoft.com/office/powerpoint/2010/main" val="18198685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609600" y="1600200"/>
            <a:ext cx="5429250" cy="4525566"/>
          </a:xfrm>
          <a:prstGeom prst="rect">
            <a:avLst/>
          </a:prstGeom>
        </p:spPr>
        <p:txBody>
          <a:bodyPr vert="horz"/>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53150" y="1600200"/>
            <a:ext cx="5429250" cy="4525566"/>
          </a:xfrm>
          <a:prstGeom prst="rect">
            <a:avLst/>
          </a:prstGeom>
        </p:spPr>
        <p:txBody>
          <a:bodyPr vert="horz"/>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170643"/>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609600" y="1534716"/>
            <a:ext cx="5386388" cy="640556"/>
          </a:xfrm>
          <a:prstGeom prst="rect">
            <a:avLst/>
          </a:prstGeom>
        </p:spPr>
        <p:txBody>
          <a:bodyPr vert="horz"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09600" y="2175272"/>
            <a:ext cx="5386388" cy="3950494"/>
          </a:xfrm>
          <a:prstGeom prst="rect">
            <a:avLst/>
          </a:prstGeom>
        </p:spPr>
        <p:txBody>
          <a:bodyPr vert="horz"/>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32" y="1534716"/>
            <a:ext cx="5388769" cy="640556"/>
          </a:xfrm>
          <a:prstGeom prst="rect">
            <a:avLst/>
          </a:prstGeom>
        </p:spPr>
        <p:txBody>
          <a:bodyPr vert="horz"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93632" y="2175272"/>
            <a:ext cx="5388769" cy="3950494"/>
          </a:xfrm>
          <a:prstGeom prst="rect">
            <a:avLst/>
          </a:prstGeom>
        </p:spPr>
        <p:txBody>
          <a:bodyPr vert="horz"/>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817221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9781185"/>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2654"/>
            <a:ext cx="4011216" cy="1162050"/>
          </a:xfrm>
          <a:prstGeom prst="rect">
            <a:avLst/>
          </a:prstGeom>
        </p:spPr>
        <p:txBody>
          <a:bodyPr vert="horz" anchor="b"/>
          <a:lstStyle>
            <a:lvl1pPr algn="l">
              <a:defRPr sz="1500" b="1"/>
            </a:lvl1pPr>
          </a:lstStyle>
          <a:p>
            <a:r>
              <a:rPr lang="en-US"/>
              <a:t>Click to edit Master title style</a:t>
            </a:r>
          </a:p>
        </p:txBody>
      </p:sp>
      <p:sp>
        <p:nvSpPr>
          <p:cNvPr id="3" name="Content Placeholder 2"/>
          <p:cNvSpPr>
            <a:spLocks noGrp="1"/>
          </p:cNvSpPr>
          <p:nvPr>
            <p:ph idx="1"/>
          </p:nvPr>
        </p:nvSpPr>
        <p:spPr>
          <a:xfrm>
            <a:off x="4767262" y="272653"/>
            <a:ext cx="6815138" cy="5853113"/>
          </a:xfrm>
          <a:prstGeom prst="rect">
            <a:avLst/>
          </a:prstGeom>
        </p:spPr>
        <p:txBody>
          <a:bodyPr vert="horz"/>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0" y="1434703"/>
            <a:ext cx="4011216" cy="4691063"/>
          </a:xfrm>
          <a:prstGeom prst="rect">
            <a:avLst/>
          </a:prstGeom>
        </p:spPr>
        <p:txBody>
          <a:bodyPr vert="horz"/>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Edit Master text styles</a:t>
            </a:r>
          </a:p>
        </p:txBody>
      </p:sp>
    </p:spTree>
    <p:extLst>
      <p:ext uri="{BB962C8B-B14F-4D97-AF65-F5344CB8AC3E}">
        <p14:creationId xmlns:p14="http://schemas.microsoft.com/office/powerpoint/2010/main" val="217515728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585" y="4800600"/>
            <a:ext cx="7315200" cy="566738"/>
          </a:xfrm>
          <a:prstGeom prst="rect">
            <a:avLst/>
          </a:prstGeom>
        </p:spPr>
        <p:txBody>
          <a:bodyPr vert="horz"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585" y="613172"/>
            <a:ext cx="7315200" cy="4114800"/>
          </a:xfrm>
          <a:prstGeom prst="rect">
            <a:avLst/>
          </a:prstGeom>
        </p:spPr>
        <p:txBody>
          <a:bodyPr vert="horz"/>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sym typeface="Gill Sans" charset="0"/>
              </a:rPr>
              <a:t>Click icon to add picture</a:t>
            </a:r>
          </a:p>
        </p:txBody>
      </p:sp>
      <p:sp>
        <p:nvSpPr>
          <p:cNvPr id="4" name="Text Placeholder 3"/>
          <p:cNvSpPr>
            <a:spLocks noGrp="1"/>
          </p:cNvSpPr>
          <p:nvPr>
            <p:ph type="body" sz="half" idx="2"/>
          </p:nvPr>
        </p:nvSpPr>
        <p:spPr>
          <a:xfrm>
            <a:off x="2389585" y="5367337"/>
            <a:ext cx="7315200" cy="804863"/>
          </a:xfrm>
          <a:prstGeom prst="rect">
            <a:avLst/>
          </a:prstGeom>
        </p:spPr>
        <p:txBody>
          <a:bodyPr vert="horz"/>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Edit Master text styles</a:t>
            </a:r>
          </a:p>
        </p:txBody>
      </p:sp>
    </p:spTree>
    <p:extLst>
      <p:ext uri="{BB962C8B-B14F-4D97-AF65-F5344CB8AC3E}">
        <p14:creationId xmlns:p14="http://schemas.microsoft.com/office/powerpoint/2010/main" val="896876044"/>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5035"/>
            <a:ext cx="109728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609600" y="1600200"/>
            <a:ext cx="10972800" cy="4525566"/>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571929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035"/>
            <a:ext cx="2743200" cy="5850731"/>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035"/>
            <a:ext cx="8115300" cy="5850731"/>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576151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603504" y="770467"/>
            <a:ext cx="10782300" cy="3352800"/>
          </a:xfrm>
        </p:spPr>
        <p:txBody>
          <a:bodyPr anchor="b">
            <a:noAutofit/>
          </a:bodyPr>
          <a:lstStyle>
            <a:lvl1pPr algn="l">
              <a:lnSpc>
                <a:spcPct val="80000"/>
              </a:lnSpc>
              <a:defRPr sz="88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667512" y="4206876"/>
            <a:ext cx="9228201" cy="1645920"/>
          </a:xfrm>
        </p:spPr>
        <p:txBody>
          <a:bodyPr>
            <a:normAutofit/>
          </a:bodyPr>
          <a:lstStyle>
            <a:lvl1pPr marL="0" indent="0" algn="l">
              <a:buNone/>
              <a:defRPr sz="32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7" name="Date Placeholder 6"/>
          <p:cNvSpPr>
            <a:spLocks noGrp="1"/>
          </p:cNvSpPr>
          <p:nvPr>
            <p:ph type="dt" sz="half" idx="10"/>
          </p:nvPr>
        </p:nvSpPr>
        <p:spPr/>
        <p:txBody>
          <a:bodyPr/>
          <a:lstStyle>
            <a:lvl1pPr>
              <a:defRPr>
                <a:solidFill>
                  <a:srgbClr val="FFFFFF">
                    <a:alpha val="80000"/>
                  </a:srgbClr>
                </a:solidFill>
              </a:defRPr>
            </a:lvl1pPr>
          </a:lstStyle>
          <a:p>
            <a:fld id="{6AD6EE87-EBD5-4F12-A48A-63ACA297AC8F}" type="datetimeFigureOut">
              <a:rPr lang="en-US" smtClean="0"/>
              <a:t>6/23/2020</a:t>
            </a:fld>
            <a:endParaRPr lang="en-US" dirty="0"/>
          </a:p>
        </p:txBody>
      </p:sp>
      <p:sp>
        <p:nvSpPr>
          <p:cNvPr id="8" name="Footer Placeholder 7"/>
          <p:cNvSpPr>
            <a:spLocks noGrp="1"/>
          </p:cNvSpPr>
          <p:nvPr>
            <p:ph type="ftr" sz="quarter" idx="11"/>
          </p:nvPr>
        </p:nvSpPr>
        <p:spPr/>
        <p:txBody>
          <a:bodyPr/>
          <a:lstStyle>
            <a:lvl1pPr>
              <a:defRPr>
                <a:solidFill>
                  <a:srgbClr val="FFFFFF">
                    <a:alpha val="80000"/>
                  </a:srgbClr>
                </a:solidFill>
              </a:defRPr>
            </a:lvl1pPr>
          </a:lstStyle>
          <a:p>
            <a:endParaRPr lang="en-US" dirty="0"/>
          </a:p>
        </p:txBody>
      </p:sp>
      <p:sp>
        <p:nvSpPr>
          <p:cNvPr id="9" name="Slide Number Placeholder 8"/>
          <p:cNvSpPr>
            <a:spLocks noGrp="1"/>
          </p:cNvSpPr>
          <p:nvPr>
            <p:ph type="sldNum" sz="quarter" idx="12"/>
          </p:nvPr>
        </p:nvSpPr>
        <p:spPr/>
        <p:txBody>
          <a:bodyPr/>
          <a:lstStyle>
            <a:lvl1pPr>
              <a:defRPr>
                <a:solidFill>
                  <a:srgbClr val="FFFFFF">
                    <a:alpha val="25000"/>
                  </a:srgbClr>
                </a:solidFill>
              </a:defRPr>
            </a:lvl1pPr>
          </a:lstStyle>
          <a:p>
            <a:fld id="{4FAB73BC-B049-4115-A692-8D63A059BFB8}" type="slidenum">
              <a:rPr lang="en-US" smtClean="0"/>
              <a:t>‹#›</a:t>
            </a:fld>
            <a:endParaRPr lang="en-US" dirty="0"/>
          </a:p>
        </p:txBody>
      </p:sp>
    </p:spTree>
    <p:extLst>
      <p:ext uri="{BB962C8B-B14F-4D97-AF65-F5344CB8AC3E}">
        <p14:creationId xmlns:p14="http://schemas.microsoft.com/office/powerpoint/2010/main" val="4151862730"/>
      </p:ext>
    </p:extLst>
  </p:cSld>
  <p:clrMapOvr>
    <a:masterClrMapping/>
  </p:clrMapOvr>
  <p:extLst>
    <p:ext uri="{DCECCB84-F9BA-43D5-87BE-67443E8EF086}">
      <p15:sldGuideLst xmlns:p15="http://schemas.microsoft.com/office/powerpoint/2012/main"/>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5D3794B-289A-4A80-97D7-111025398D45}" type="datetimeFigureOut">
              <a:rPr lang="en-US" smtClean="0"/>
              <a:t>6/23/2020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388676920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3504" y="767419"/>
            <a:ext cx="10780776" cy="3355848"/>
          </a:xfrm>
        </p:spPr>
        <p:txBody>
          <a:bodyPr anchor="b">
            <a:normAutofit/>
          </a:bodyPr>
          <a:lstStyle>
            <a:lvl1pPr>
              <a:lnSpc>
                <a:spcPct val="80000"/>
              </a:lnSpc>
              <a:defRPr sz="88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667512" y="4204209"/>
            <a:ext cx="9226296" cy="1645920"/>
          </a:xfrm>
        </p:spPr>
        <p:txBody>
          <a:bodyPr anchor="t">
            <a:normAutofit/>
          </a:bodyPr>
          <a:lstStyle>
            <a:lvl1pPr marL="0" indent="0">
              <a:buNone/>
              <a:defRPr sz="32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A61015F-7CC6-4D0A-9D87-873EA4C304CC}" type="datetimeFigureOut">
              <a:rPr lang="en-US" smtClean="0"/>
              <a:t>6/23/2020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3380903115"/>
      </p:ext>
    </p:extLst>
  </p:cSld>
  <p:clrMapOvr>
    <a:masterClrMapping/>
  </p:clrMapOvr>
  <p:extLst>
    <p:ext uri="{DCECCB84-F9BA-43D5-87BE-67443E8EF086}">
      <p15:sldGuideLst xmlns:p15="http://schemas.microsoft.com/office/powerpoint/2012/main"/>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6656"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011330"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3C6A301-0538-44EC-B09D-202E1042A48B}" type="datetimeFigureOut">
              <a:rPr lang="en-US" smtClean="0"/>
              <a:t>6/23/2020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8760456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676656" y="2040467"/>
            <a:ext cx="4663440" cy="723400"/>
          </a:xfrm>
        </p:spPr>
        <p:txBody>
          <a:bodyPr anchor="ctr">
            <a:normAutofit/>
          </a:bodyPr>
          <a:lstStyle>
            <a:lvl1pPr marL="0" indent="0">
              <a:buNone/>
              <a:defRPr sz="2200" b="0" cap="all" baseline="0">
                <a:solidFill>
                  <a:schemeClr val="tx1">
                    <a:lumMod val="85000"/>
                    <a:lumOff val="1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6656" y="2753084"/>
            <a:ext cx="4663440" cy="32004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007608" y="2038435"/>
            <a:ext cx="4663440" cy="722376"/>
          </a:xfrm>
        </p:spPr>
        <p:txBody>
          <a:bodyPr anchor="ctr">
            <a:normAutofit/>
          </a:bodyPr>
          <a:lstStyle>
            <a:lvl1pPr marL="0" indent="0">
              <a:buNone/>
              <a:defRPr sz="2200" b="0" cap="all" baseline="0">
                <a:solidFill>
                  <a:schemeClr val="tx1">
                    <a:lumMod val="85000"/>
                    <a:lumOff val="1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007608" y="2750990"/>
            <a:ext cx="4663440" cy="32004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789574A-8875-45EF-8EA2-3CAA0F7ABC4C}" type="datetimeFigureOut">
              <a:rPr lang="en-US" smtClean="0"/>
              <a:t>6/23/2020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7291352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7EF4D4C-5367-4C26-9E2B-D8088D7FCA81}" type="datetimeFigureOut">
              <a:rPr lang="en-US" smtClean="0"/>
              <a:t>6/23/2020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9179237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subtitle</a:t>
            </a:r>
          </a:p>
          <a:p>
            <a:pPr lvl="1"/>
            <a:r>
              <a:rPr lang="en-AU" noProof="0"/>
              <a:t>Two</a:t>
            </a:r>
          </a:p>
          <a:p>
            <a:pPr lvl="2"/>
            <a:r>
              <a:rPr lang="en-AU" noProof="0"/>
              <a:t>Three</a:t>
            </a:r>
          </a:p>
          <a:p>
            <a:pPr lvl="8"/>
            <a:r>
              <a:rPr lang="en-AU" noProof="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E91E96-98B0-4413-9547-46F3504108EF}" type="datetimeFigureOut">
              <a:rPr lang="en-US" smtClean="0"/>
              <a:t>6/23/2020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145448434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7620000" y="0"/>
            <a:ext cx="457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8261404" y="542282"/>
            <a:ext cx="3383280" cy="1920240"/>
          </a:xfrm>
        </p:spPr>
        <p:txBody>
          <a:bodyPr anchor="b">
            <a:noAutofit/>
          </a:bodyPr>
          <a:lstStyle>
            <a:lvl1pPr>
              <a:lnSpc>
                <a:spcPct val="85000"/>
              </a:lnSpc>
              <a:defRPr sz="40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762000" y="762000"/>
            <a:ext cx="6096000" cy="4572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275982" y="2511813"/>
            <a:ext cx="339852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8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Edit Master text styles</a:t>
            </a:r>
          </a:p>
        </p:txBody>
      </p:sp>
      <p:sp>
        <p:nvSpPr>
          <p:cNvPr id="5" name="Date Placeholder 4"/>
          <p:cNvSpPr>
            <a:spLocks noGrp="1"/>
          </p:cNvSpPr>
          <p:nvPr>
            <p:ph type="dt" sz="half" idx="10"/>
          </p:nvPr>
        </p:nvSpPr>
        <p:spPr/>
        <p:txBody>
          <a:bodyPr/>
          <a:lstStyle/>
          <a:p>
            <a:fld id="{05C68B11-C5A8-448C-8CE9-B1A273C79CFC}" type="datetimeFigureOut">
              <a:rPr lang="en-US" smtClean="0"/>
              <a:t>6/23/2020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lvl1pPr>
              <a:defRPr>
                <a:solidFill>
                  <a:srgbClr val="FFFFFF">
                    <a:alpha val="20000"/>
                  </a:srgbClr>
                </a:solidFill>
              </a:defRPr>
            </a:lvl1pPr>
          </a:lstStyle>
          <a:p>
            <a:fld id="{4FAB73BC-B049-4115-A692-8D63A059BFB8}" type="slidenum">
              <a:rPr lang="en-US" smtClean="0"/>
              <a:t>‹#›</a:t>
            </a:fld>
            <a:endParaRPr lang="en-US" dirty="0"/>
          </a:p>
        </p:txBody>
      </p:sp>
    </p:spTree>
    <p:extLst>
      <p:ext uri="{BB962C8B-B14F-4D97-AF65-F5344CB8AC3E}">
        <p14:creationId xmlns:p14="http://schemas.microsoft.com/office/powerpoint/2010/main" val="18502697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224" y="5418667"/>
            <a:ext cx="10780776" cy="613283"/>
          </a:xfrm>
        </p:spPr>
        <p:txBody>
          <a:bodyPr anchor="b">
            <a:normAutofit/>
          </a:bodyPr>
          <a:lstStyle>
            <a:lvl1pPr>
              <a:defRPr sz="32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12192000" cy="5330952"/>
          </a:xfrm>
          <a:solidFill>
            <a:schemeClr val="accent1">
              <a:lumMod val="40000"/>
              <a:lumOff val="60000"/>
            </a:schemeClr>
          </a:solidFill>
        </p:spPr>
        <p:txBody>
          <a:bodyPr anchor="t"/>
          <a:lstStyle>
            <a:lvl1pPr marL="0" indent="0" algn="ctr">
              <a:spcBef>
                <a:spcPts val="800"/>
              </a:spcBef>
              <a:buNone/>
              <a:defRPr sz="3200">
                <a:solidFill>
                  <a:schemeClr val="tx1">
                    <a:lumMod val="75000"/>
                    <a:lumOff val="2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76656" y="5909735"/>
            <a:ext cx="9229344" cy="533400"/>
          </a:xfrm>
        </p:spPr>
        <p:txBody>
          <a:bodyPr>
            <a:normAutofit/>
          </a:bodyPr>
          <a:lstStyle>
            <a:lvl1pPr marL="0" indent="0">
              <a:lnSpc>
                <a:spcPct val="90000"/>
              </a:lnSpc>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2" name="Date Placeholder 11"/>
          <p:cNvSpPr>
            <a:spLocks noGrp="1"/>
          </p:cNvSpPr>
          <p:nvPr>
            <p:ph type="dt" sz="half" idx="10"/>
          </p:nvPr>
        </p:nvSpPr>
        <p:spPr/>
        <p:txBody>
          <a:bodyPr/>
          <a:lstStyle>
            <a:lvl1pPr>
              <a:defRPr>
                <a:solidFill>
                  <a:srgbClr val="FFFFFF">
                    <a:alpha val="80000"/>
                  </a:srgbClr>
                </a:solidFill>
              </a:defRPr>
            </a:lvl1pPr>
          </a:lstStyle>
          <a:p>
            <a:fld id="{90298CD5-6C1E-4009-B41F-6DF62E31D3BE}" type="datetimeFigureOut">
              <a:rPr lang="en-US" smtClean="0"/>
              <a:pPr/>
              <a:t>6/23/2020</a:t>
            </a:fld>
            <a:endParaRPr lang="en-US" dirty="0"/>
          </a:p>
        </p:txBody>
      </p:sp>
      <p:sp>
        <p:nvSpPr>
          <p:cNvPr id="13" name="Footer Placeholder 12"/>
          <p:cNvSpPr>
            <a:spLocks noGrp="1"/>
          </p:cNvSpPr>
          <p:nvPr>
            <p:ph type="ftr" sz="quarter" idx="11"/>
          </p:nvPr>
        </p:nvSpPr>
        <p:spPr/>
        <p:txBody>
          <a:bodyPr/>
          <a:lstStyle>
            <a:lvl1pPr>
              <a:defRPr>
                <a:solidFill>
                  <a:srgbClr val="FFFFFF">
                    <a:alpha val="80000"/>
                  </a:srgbClr>
                </a:solidFill>
              </a:defRPr>
            </a:lvl1pPr>
          </a:lstStyle>
          <a:p>
            <a:endParaRPr lang="en-US" dirty="0"/>
          </a:p>
        </p:txBody>
      </p:sp>
      <p:sp>
        <p:nvSpPr>
          <p:cNvPr id="14" name="Slide Number Placeholder 13"/>
          <p:cNvSpPr>
            <a:spLocks noGrp="1"/>
          </p:cNvSpPr>
          <p:nvPr>
            <p:ph type="sldNum" sz="quarter" idx="12"/>
          </p:nvPr>
        </p:nvSpPr>
        <p:spPr/>
        <p:txBody>
          <a:bodyPr/>
          <a:lstStyle>
            <a:lvl1pPr>
              <a:defRPr>
                <a:solidFill>
                  <a:srgbClr val="FFFFFF">
                    <a:alpha val="25000"/>
                  </a:srgbClr>
                </a:solidFill>
              </a:defRPr>
            </a:lvl1pPr>
          </a:lstStyle>
          <a:p>
            <a:fld id="{4FAB73BC-B049-4115-A692-8D63A059BFB8}" type="slidenum">
              <a:rPr lang="en-US" smtClean="0"/>
              <a:pPr/>
              <a:t>‹#›</a:t>
            </a:fld>
            <a:endParaRPr lang="en-US" dirty="0"/>
          </a:p>
        </p:txBody>
      </p:sp>
    </p:spTree>
    <p:extLst>
      <p:ext uri="{BB962C8B-B14F-4D97-AF65-F5344CB8AC3E}">
        <p14:creationId xmlns:p14="http://schemas.microsoft.com/office/powerpoint/2010/main" val="4039795488"/>
      </p:ext>
    </p:extLst>
  </p:cSld>
  <p:clrMapOvr>
    <a:overrideClrMapping bg1="lt1" tx1="dk1" bg2="lt2" tx2="dk2" accent1="accent1" accent2="accent2" accent3="accent3" accent4="accent4" accent5="accent5" accent6="accent6" hlink="hlink" folHlink="folHlink"/>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CD73815-2707-4475-8F1A-B873CB631BB4}" type="datetimeFigureOut">
              <a:rPr lang="en-US" smtClean="0"/>
              <a:t>6/23/2020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39236297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43950" y="695325"/>
            <a:ext cx="2628900"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771525" y="714375"/>
            <a:ext cx="7734300" cy="540067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A4AFB99-0EAB-4182-AFF8-E214C82A68F6}" type="datetimeFigureOut">
              <a:rPr lang="en-US" smtClean="0"/>
              <a:t>6/23/2020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1335008281"/>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Title Slide">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603504" y="770467"/>
            <a:ext cx="10782300" cy="3352800"/>
          </a:xfrm>
        </p:spPr>
        <p:txBody>
          <a:bodyPr anchor="b">
            <a:noAutofit/>
          </a:bodyPr>
          <a:lstStyle>
            <a:lvl1pPr algn="l">
              <a:lnSpc>
                <a:spcPct val="80000"/>
              </a:lnSpc>
              <a:defRPr sz="88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667512" y="4206876"/>
            <a:ext cx="9228201" cy="1645920"/>
          </a:xfrm>
        </p:spPr>
        <p:txBody>
          <a:bodyPr>
            <a:normAutofit/>
          </a:bodyPr>
          <a:lstStyle>
            <a:lvl1pPr marL="0" indent="0" algn="l">
              <a:buNone/>
              <a:defRPr sz="32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7" name="Date Placeholder 6"/>
          <p:cNvSpPr>
            <a:spLocks noGrp="1"/>
          </p:cNvSpPr>
          <p:nvPr>
            <p:ph type="dt" sz="half" idx="10"/>
          </p:nvPr>
        </p:nvSpPr>
        <p:spPr/>
        <p:txBody>
          <a:bodyPr/>
          <a:lstStyle>
            <a:lvl1pPr>
              <a:defRPr>
                <a:solidFill>
                  <a:srgbClr val="FFFFFF">
                    <a:alpha val="80000"/>
                  </a:srgbClr>
                </a:solidFill>
              </a:defRPr>
            </a:lvl1pPr>
          </a:lstStyle>
          <a:p>
            <a:fld id="{6AD6EE87-EBD5-4F12-A48A-63ACA297AC8F}" type="datetimeFigureOut">
              <a:rPr lang="en-US" smtClean="0"/>
              <a:t>6/23/2020</a:t>
            </a:fld>
            <a:endParaRPr lang="en-US" dirty="0"/>
          </a:p>
        </p:txBody>
      </p:sp>
      <p:sp>
        <p:nvSpPr>
          <p:cNvPr id="8" name="Footer Placeholder 7"/>
          <p:cNvSpPr>
            <a:spLocks noGrp="1"/>
          </p:cNvSpPr>
          <p:nvPr>
            <p:ph type="ftr" sz="quarter" idx="11"/>
          </p:nvPr>
        </p:nvSpPr>
        <p:spPr/>
        <p:txBody>
          <a:bodyPr/>
          <a:lstStyle>
            <a:lvl1pPr>
              <a:defRPr>
                <a:solidFill>
                  <a:srgbClr val="FFFFFF">
                    <a:alpha val="80000"/>
                  </a:srgbClr>
                </a:solidFill>
              </a:defRPr>
            </a:lvl1pPr>
          </a:lstStyle>
          <a:p>
            <a:endParaRPr lang="en-US" dirty="0"/>
          </a:p>
        </p:txBody>
      </p:sp>
      <p:sp>
        <p:nvSpPr>
          <p:cNvPr id="9" name="Slide Number Placeholder 8"/>
          <p:cNvSpPr>
            <a:spLocks noGrp="1"/>
          </p:cNvSpPr>
          <p:nvPr>
            <p:ph type="sldNum" sz="quarter" idx="12"/>
          </p:nvPr>
        </p:nvSpPr>
        <p:spPr/>
        <p:txBody>
          <a:bodyPr/>
          <a:lstStyle>
            <a:lvl1pPr>
              <a:defRPr>
                <a:solidFill>
                  <a:srgbClr val="FFFFFF">
                    <a:alpha val="25000"/>
                  </a:srgbClr>
                </a:solidFill>
              </a:defRPr>
            </a:lvl1pPr>
          </a:lstStyle>
          <a:p>
            <a:fld id="{4FAB73BC-B049-4115-A692-8D63A059BFB8}" type="slidenum">
              <a:rPr lang="en-US" smtClean="0"/>
              <a:t>‹#›</a:t>
            </a:fld>
            <a:endParaRPr lang="en-US" dirty="0"/>
          </a:p>
        </p:txBody>
      </p:sp>
    </p:spTree>
    <p:extLst>
      <p:ext uri="{BB962C8B-B14F-4D97-AF65-F5344CB8AC3E}">
        <p14:creationId xmlns:p14="http://schemas.microsoft.com/office/powerpoint/2010/main" val="1130441283"/>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6656"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011330"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3C6A301-0538-44EC-B09D-202E1042A48B}" type="datetimeFigureOut">
              <a:rPr lang="en-US" smtClean="0"/>
              <a:t>6/23/2020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12681309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3504" y="767419"/>
            <a:ext cx="10780776" cy="3355848"/>
          </a:xfrm>
        </p:spPr>
        <p:txBody>
          <a:bodyPr anchor="b">
            <a:normAutofit/>
          </a:bodyPr>
          <a:lstStyle>
            <a:lvl1pPr>
              <a:lnSpc>
                <a:spcPct val="80000"/>
              </a:lnSpc>
              <a:defRPr sz="88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667512" y="4204209"/>
            <a:ext cx="9226296" cy="1645920"/>
          </a:xfrm>
        </p:spPr>
        <p:txBody>
          <a:bodyPr anchor="t">
            <a:normAutofit/>
          </a:bodyPr>
          <a:lstStyle>
            <a:lvl1pPr marL="0" indent="0">
              <a:buNone/>
              <a:defRPr sz="32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A61015F-7CC6-4D0A-9D87-873EA4C304CC}" type="datetimeFigureOut">
              <a:rPr lang="en-US" smtClean="0"/>
              <a:t>6/23/2020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dirty="0"/>
          </a:p>
        </p:txBody>
      </p:sp>
    </p:spTree>
    <p:extLst>
      <p:ext uri="{BB962C8B-B14F-4D97-AF65-F5344CB8AC3E}">
        <p14:creationId xmlns:p14="http://schemas.microsoft.com/office/powerpoint/2010/main" val="4166556817"/>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224" y="5418667"/>
            <a:ext cx="10780776" cy="613283"/>
          </a:xfrm>
        </p:spPr>
        <p:txBody>
          <a:bodyPr anchor="b">
            <a:normAutofit/>
          </a:bodyPr>
          <a:lstStyle>
            <a:lvl1pPr>
              <a:defRPr sz="32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12192000" cy="5330952"/>
          </a:xfrm>
          <a:solidFill>
            <a:schemeClr val="accent1">
              <a:lumMod val="40000"/>
              <a:lumOff val="60000"/>
            </a:schemeClr>
          </a:solidFill>
        </p:spPr>
        <p:txBody>
          <a:bodyPr anchor="t"/>
          <a:lstStyle>
            <a:lvl1pPr marL="0" indent="0" algn="ctr">
              <a:spcBef>
                <a:spcPts val="800"/>
              </a:spcBef>
              <a:buNone/>
              <a:defRPr sz="3200">
                <a:solidFill>
                  <a:schemeClr val="tx1">
                    <a:lumMod val="75000"/>
                    <a:lumOff val="2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76656" y="5909735"/>
            <a:ext cx="9229344" cy="533400"/>
          </a:xfrm>
        </p:spPr>
        <p:txBody>
          <a:bodyPr>
            <a:normAutofit/>
          </a:bodyPr>
          <a:lstStyle>
            <a:lvl1pPr marL="0" indent="0">
              <a:lnSpc>
                <a:spcPct val="90000"/>
              </a:lnSpc>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2" name="Date Placeholder 11"/>
          <p:cNvSpPr>
            <a:spLocks noGrp="1"/>
          </p:cNvSpPr>
          <p:nvPr>
            <p:ph type="dt" sz="half" idx="10"/>
          </p:nvPr>
        </p:nvSpPr>
        <p:spPr/>
        <p:txBody>
          <a:bodyPr/>
          <a:lstStyle>
            <a:lvl1pPr>
              <a:defRPr>
                <a:solidFill>
                  <a:srgbClr val="FFFFFF">
                    <a:alpha val="80000"/>
                  </a:srgbClr>
                </a:solidFill>
              </a:defRPr>
            </a:lvl1pPr>
          </a:lstStyle>
          <a:p>
            <a:fld id="{90298CD5-6C1E-4009-B41F-6DF62E31D3BE}" type="datetimeFigureOut">
              <a:rPr lang="en-US" smtClean="0"/>
              <a:pPr/>
              <a:t>6/23/2020</a:t>
            </a:fld>
            <a:endParaRPr lang="en-US" dirty="0"/>
          </a:p>
        </p:txBody>
      </p:sp>
      <p:sp>
        <p:nvSpPr>
          <p:cNvPr id="13" name="Footer Placeholder 12"/>
          <p:cNvSpPr>
            <a:spLocks noGrp="1"/>
          </p:cNvSpPr>
          <p:nvPr>
            <p:ph type="ftr" sz="quarter" idx="11"/>
          </p:nvPr>
        </p:nvSpPr>
        <p:spPr/>
        <p:txBody>
          <a:bodyPr/>
          <a:lstStyle>
            <a:lvl1pPr>
              <a:defRPr>
                <a:solidFill>
                  <a:srgbClr val="FFFFFF">
                    <a:alpha val="80000"/>
                  </a:srgbClr>
                </a:solidFill>
              </a:defRPr>
            </a:lvl1pPr>
          </a:lstStyle>
          <a:p>
            <a:endParaRPr lang="en-US" dirty="0"/>
          </a:p>
        </p:txBody>
      </p:sp>
      <p:sp>
        <p:nvSpPr>
          <p:cNvPr id="14" name="Slide Number Placeholder 13"/>
          <p:cNvSpPr>
            <a:spLocks noGrp="1"/>
          </p:cNvSpPr>
          <p:nvPr>
            <p:ph type="sldNum" sz="quarter" idx="12"/>
          </p:nvPr>
        </p:nvSpPr>
        <p:spPr/>
        <p:txBody>
          <a:bodyPr/>
          <a:lstStyle>
            <a:lvl1pPr>
              <a:defRPr>
                <a:solidFill>
                  <a:srgbClr val="FFFFFF">
                    <a:alpha val="25000"/>
                  </a:srgbClr>
                </a:solidFill>
              </a:defRPr>
            </a:lvl1pPr>
          </a:lstStyle>
          <a:p>
            <a:fld id="{4FAB73BC-B049-4115-A692-8D63A059BFB8}" type="slidenum">
              <a:rPr lang="en-US" smtClean="0"/>
              <a:pPr/>
              <a:t>‹#›</a:t>
            </a:fld>
            <a:endParaRPr lang="en-US" dirty="0"/>
          </a:p>
        </p:txBody>
      </p:sp>
    </p:spTree>
    <p:extLst>
      <p:ext uri="{BB962C8B-B14F-4D97-AF65-F5344CB8AC3E}">
        <p14:creationId xmlns:p14="http://schemas.microsoft.com/office/powerpoint/2010/main" val="2745423438"/>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5784771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88765359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3873191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824678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131766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325861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16213437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6385034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995718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9607591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014751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342566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26421944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014275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798071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263184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8898085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71756115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765696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9204199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192081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5545353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48475225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6121405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67755309-5A43-423A-AD73-F8008DD1851B}"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EDE544-8C58-47EC-AB1C-0F8EDA641C97}"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5E30ED7-C670-4CD0-A97D-801BEBC8A48A}"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25E5F1EB-D258-49B2-B04E-FFD9DA7222AC}"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C4E54859-49B8-4DC5-B7A3-E84F9963F1A9}"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4437359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EA05BF70-2061-4C5D-BA50-B0271522FC32}"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74628951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42386360-F205-433C-81F6-376139851F2A}"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0239736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4F1EE137-2AD4-406D-8D19-F5BE2C24D313}"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2262753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D49AC8B2-24C2-4D96-95D9-305A26DFCF1F}" type="datetime1">
              <a:rPr lang="en-US" noProof="0" smtClean="0"/>
              <a:t>6/23/2020</a:t>
            </a:fld>
            <a:endParaRPr lang="en-AU" noProof="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310901255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C7E5FE91-FC58-4865-9D3E-AF8617D250EA}"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6B6C8-32AB-4ED6-B3DD-A6E970FC9FA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BEF04C0-2285-4126-9CC0-A5A7B1C6548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4D52BF5-8EC3-4599-9987-5212B3D50D91}"/>
              </a:ext>
            </a:extLst>
          </p:cNvPr>
          <p:cNvSpPr>
            <a:spLocks noGrp="1"/>
          </p:cNvSpPr>
          <p:nvPr>
            <p:ph type="dt" sz="half" idx="10"/>
          </p:nvPr>
        </p:nvSpPr>
        <p:spPr/>
        <p:txBody>
          <a:bodyPr/>
          <a:lstStyle/>
          <a:p>
            <a:fld id="{99DA4A02-B295-4343-8A0C-3E84982D0673}" type="datetime1">
              <a:rPr lang="en-US" smtClean="0"/>
              <a:t>6/23/2020</a:t>
            </a:fld>
            <a:endParaRPr lang="en-US"/>
          </a:p>
        </p:txBody>
      </p:sp>
      <p:sp>
        <p:nvSpPr>
          <p:cNvPr id="5" name="Footer Placeholder 4">
            <a:extLst>
              <a:ext uri="{FF2B5EF4-FFF2-40B4-BE49-F238E27FC236}">
                <a16:creationId xmlns:a16="http://schemas.microsoft.com/office/drawing/2014/main" id="{3BCF8C5E-0423-449A-A01C-DEAB451CEFA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BC0368-D89E-4767-956E-F6212CB233A7}"/>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20228496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803890-E556-400F-8D63-A1035083368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BA482A2-FB1B-4D4F-A390-573D2AE3C7B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57FE87-D2B0-4377-9E42-CA3680AD1F5D}"/>
              </a:ext>
            </a:extLst>
          </p:cNvPr>
          <p:cNvSpPr>
            <a:spLocks noGrp="1"/>
          </p:cNvSpPr>
          <p:nvPr>
            <p:ph type="dt" sz="half" idx="10"/>
          </p:nvPr>
        </p:nvSpPr>
        <p:spPr/>
        <p:txBody>
          <a:bodyPr/>
          <a:lstStyle/>
          <a:p>
            <a:fld id="{6A101168-1291-49E9-8ABB-B65817D416EA}" type="datetime1">
              <a:rPr lang="en-US" smtClean="0"/>
              <a:t>6/23/2020</a:t>
            </a:fld>
            <a:endParaRPr lang="en-US"/>
          </a:p>
        </p:txBody>
      </p:sp>
      <p:sp>
        <p:nvSpPr>
          <p:cNvPr id="5" name="Footer Placeholder 4">
            <a:extLst>
              <a:ext uri="{FF2B5EF4-FFF2-40B4-BE49-F238E27FC236}">
                <a16:creationId xmlns:a16="http://schemas.microsoft.com/office/drawing/2014/main" id="{BD0542F5-E2CC-4E8A-9441-23A0CA785F4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F8D4FFC-B7DA-4E1A-88C0-FDC8E74DD980}"/>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316471784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6423B3-5B63-48B2-993A-4AB1ECCA5A2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35CDDB7-3942-44D0-B4F9-F76E63E5F5F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498316A1-DD41-4DA1-A63D-70CC909D325F}"/>
              </a:ext>
            </a:extLst>
          </p:cNvPr>
          <p:cNvSpPr>
            <a:spLocks noGrp="1"/>
          </p:cNvSpPr>
          <p:nvPr>
            <p:ph type="dt" sz="half" idx="10"/>
          </p:nvPr>
        </p:nvSpPr>
        <p:spPr/>
        <p:txBody>
          <a:bodyPr/>
          <a:lstStyle/>
          <a:p>
            <a:fld id="{F0DB0DAD-CBCB-462A-AC49-1FAB46C4A31E}" type="datetime1">
              <a:rPr lang="en-US" smtClean="0"/>
              <a:t>6/23/2020</a:t>
            </a:fld>
            <a:endParaRPr lang="en-US"/>
          </a:p>
        </p:txBody>
      </p:sp>
      <p:sp>
        <p:nvSpPr>
          <p:cNvPr id="5" name="Footer Placeholder 4">
            <a:extLst>
              <a:ext uri="{FF2B5EF4-FFF2-40B4-BE49-F238E27FC236}">
                <a16:creationId xmlns:a16="http://schemas.microsoft.com/office/drawing/2014/main" id="{B412F1DA-F495-44FF-86C6-B8D4960EF18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ED50F29-71AE-4DC5-9787-9C5B32B7EAC6}"/>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203569111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6F972A-71B2-400A-A542-E5A5CA3596E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1A20C2C-9FCD-4BAB-AE20-C8FDE996C686}"/>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8144438-90F2-4668-AD86-FCE3640480E3}"/>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0F55170-A228-4BF9-BDA9-88C415D64878}"/>
              </a:ext>
            </a:extLst>
          </p:cNvPr>
          <p:cNvSpPr>
            <a:spLocks noGrp="1"/>
          </p:cNvSpPr>
          <p:nvPr>
            <p:ph type="dt" sz="half" idx="10"/>
          </p:nvPr>
        </p:nvSpPr>
        <p:spPr/>
        <p:txBody>
          <a:bodyPr/>
          <a:lstStyle/>
          <a:p>
            <a:fld id="{C875D3B7-65A9-486C-829D-7FC782D0C585}" type="datetime1">
              <a:rPr lang="en-US" smtClean="0"/>
              <a:t>6/23/2020</a:t>
            </a:fld>
            <a:endParaRPr lang="en-US"/>
          </a:p>
        </p:txBody>
      </p:sp>
      <p:sp>
        <p:nvSpPr>
          <p:cNvPr id="6" name="Footer Placeholder 5">
            <a:extLst>
              <a:ext uri="{FF2B5EF4-FFF2-40B4-BE49-F238E27FC236}">
                <a16:creationId xmlns:a16="http://schemas.microsoft.com/office/drawing/2014/main" id="{AF768DAB-B867-4B54-A092-61AE081254C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7D6E55F-517E-42E1-A828-ED7E1AA57748}"/>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361863898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B56D13-BB22-4931-8FB8-B348F7075CC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6A1B6D8-B0E3-4984-B308-3E3CFF29A1C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0D7A4985-B9A5-4DF3-988C-62BAEDD9517B}"/>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874E287-42CF-4899-AD9D-D67ECB72940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FA290BDD-EDC3-468B-B0D5-CA3809ABF576}"/>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786CE03-069B-40B9-AE9A-9D0257DA96F9}"/>
              </a:ext>
            </a:extLst>
          </p:cNvPr>
          <p:cNvSpPr>
            <a:spLocks noGrp="1"/>
          </p:cNvSpPr>
          <p:nvPr>
            <p:ph type="dt" sz="half" idx="10"/>
          </p:nvPr>
        </p:nvSpPr>
        <p:spPr/>
        <p:txBody>
          <a:bodyPr/>
          <a:lstStyle/>
          <a:p>
            <a:fld id="{FD3FF695-B24E-4B42-A675-B7A1C5B47D31}" type="datetime1">
              <a:rPr lang="en-US" smtClean="0"/>
              <a:t>6/23/2020</a:t>
            </a:fld>
            <a:endParaRPr lang="en-US"/>
          </a:p>
        </p:txBody>
      </p:sp>
      <p:sp>
        <p:nvSpPr>
          <p:cNvPr id="8" name="Footer Placeholder 7">
            <a:extLst>
              <a:ext uri="{FF2B5EF4-FFF2-40B4-BE49-F238E27FC236}">
                <a16:creationId xmlns:a16="http://schemas.microsoft.com/office/drawing/2014/main" id="{CF394A7D-59A0-4186-AB10-401F027EFEE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93F73C1B-123A-4769-8AE6-3B16BDF4185B}"/>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126243712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AE0CB0-CC1E-44ED-9774-2DFB5E2E324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0A0C38-BC3C-4EA6-8BB4-FEBD0FCC0989}"/>
              </a:ext>
            </a:extLst>
          </p:cNvPr>
          <p:cNvSpPr>
            <a:spLocks noGrp="1"/>
          </p:cNvSpPr>
          <p:nvPr>
            <p:ph type="dt" sz="half" idx="10"/>
          </p:nvPr>
        </p:nvSpPr>
        <p:spPr/>
        <p:txBody>
          <a:bodyPr/>
          <a:lstStyle/>
          <a:p>
            <a:fld id="{DD975231-6BEC-4755-93C2-B33849D0C9BC}" type="datetime1">
              <a:rPr lang="en-US" smtClean="0"/>
              <a:t>6/23/2020</a:t>
            </a:fld>
            <a:endParaRPr lang="en-US"/>
          </a:p>
        </p:txBody>
      </p:sp>
      <p:sp>
        <p:nvSpPr>
          <p:cNvPr id="4" name="Footer Placeholder 3">
            <a:extLst>
              <a:ext uri="{FF2B5EF4-FFF2-40B4-BE49-F238E27FC236}">
                <a16:creationId xmlns:a16="http://schemas.microsoft.com/office/drawing/2014/main" id="{E947C3AC-579E-431E-8385-699E8C822FA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3D060AC-0356-4D3A-AF03-A99D057B20AD}"/>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64755436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8ACFAAE-4F51-4AC9-91BC-0BEA77C3C622}"/>
              </a:ext>
            </a:extLst>
          </p:cNvPr>
          <p:cNvSpPr>
            <a:spLocks noGrp="1"/>
          </p:cNvSpPr>
          <p:nvPr>
            <p:ph type="dt" sz="half" idx="10"/>
          </p:nvPr>
        </p:nvSpPr>
        <p:spPr/>
        <p:txBody>
          <a:bodyPr/>
          <a:lstStyle/>
          <a:p>
            <a:fld id="{3AFEE01C-58D4-4A8A-9F71-2C052449814D}" type="datetime1">
              <a:rPr lang="en-US" smtClean="0"/>
              <a:t>6/23/2020</a:t>
            </a:fld>
            <a:endParaRPr lang="en-US"/>
          </a:p>
        </p:txBody>
      </p:sp>
      <p:sp>
        <p:nvSpPr>
          <p:cNvPr id="3" name="Footer Placeholder 2">
            <a:extLst>
              <a:ext uri="{FF2B5EF4-FFF2-40B4-BE49-F238E27FC236}">
                <a16:creationId xmlns:a16="http://schemas.microsoft.com/office/drawing/2014/main" id="{7B469BDB-3480-4F21-A5D8-1F403100071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3292A9-935F-406D-BA99-72E989DE2BCF}"/>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164668486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56A26F-BD5B-47B1-96D6-1ECE0B2E12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74CD036-D777-4F67-A1CF-381C782B2BF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B28EF5A-905E-4251-8343-720DF6510F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EFB26915-6C8C-42C6-BFCD-E6EAEE3B7054}"/>
              </a:ext>
            </a:extLst>
          </p:cNvPr>
          <p:cNvSpPr>
            <a:spLocks noGrp="1"/>
          </p:cNvSpPr>
          <p:nvPr>
            <p:ph type="dt" sz="half" idx="10"/>
          </p:nvPr>
        </p:nvSpPr>
        <p:spPr/>
        <p:txBody>
          <a:bodyPr/>
          <a:lstStyle/>
          <a:p>
            <a:fld id="{1D652B7F-1ED7-4C93-8651-1D00016FC56E}" type="datetime1">
              <a:rPr lang="en-US" smtClean="0"/>
              <a:t>6/23/2020</a:t>
            </a:fld>
            <a:endParaRPr lang="en-US"/>
          </a:p>
        </p:txBody>
      </p:sp>
      <p:sp>
        <p:nvSpPr>
          <p:cNvPr id="6" name="Footer Placeholder 5">
            <a:extLst>
              <a:ext uri="{FF2B5EF4-FFF2-40B4-BE49-F238E27FC236}">
                <a16:creationId xmlns:a16="http://schemas.microsoft.com/office/drawing/2014/main" id="{2C455388-1553-4BCA-9904-CAFB836BD86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3A8BAB-3610-4D0B-B6A0-55C45C7899E1}"/>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26681127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4E0928-E364-4055-8F43-EFA133930F5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C45B471-7C3F-43CE-9BCA-C20E68EF811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9FB7C18-1E4E-48C0-A72A-87238CCD7DD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43E603D-5A8D-4A60-AE99-7C58FC3FD6AE}"/>
              </a:ext>
            </a:extLst>
          </p:cNvPr>
          <p:cNvSpPr>
            <a:spLocks noGrp="1"/>
          </p:cNvSpPr>
          <p:nvPr>
            <p:ph type="dt" sz="half" idx="10"/>
          </p:nvPr>
        </p:nvSpPr>
        <p:spPr/>
        <p:txBody>
          <a:bodyPr/>
          <a:lstStyle/>
          <a:p>
            <a:fld id="{AE6250A0-B911-4617-A4F4-A880AFF2EB0C}" type="datetime1">
              <a:rPr lang="en-US" smtClean="0"/>
              <a:t>6/23/2020</a:t>
            </a:fld>
            <a:endParaRPr lang="en-US"/>
          </a:p>
        </p:txBody>
      </p:sp>
      <p:sp>
        <p:nvSpPr>
          <p:cNvPr id="6" name="Footer Placeholder 5">
            <a:extLst>
              <a:ext uri="{FF2B5EF4-FFF2-40B4-BE49-F238E27FC236}">
                <a16:creationId xmlns:a16="http://schemas.microsoft.com/office/drawing/2014/main" id="{5B2CBE1B-DB2A-44D9-88D5-EB229257C27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EDBDA8B-5327-4D0F-875C-ADAA2C882EFA}"/>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37161284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4CAA4-31A0-4716-BCDB-200E31735D4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9ABEC0-11CD-47EB-9FB3-083ABD908C96}"/>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770FF9-99FB-4827-B157-18CB89BC04F8}"/>
              </a:ext>
            </a:extLst>
          </p:cNvPr>
          <p:cNvSpPr>
            <a:spLocks noGrp="1"/>
          </p:cNvSpPr>
          <p:nvPr>
            <p:ph type="dt" sz="half" idx="10"/>
          </p:nvPr>
        </p:nvSpPr>
        <p:spPr/>
        <p:txBody>
          <a:bodyPr/>
          <a:lstStyle/>
          <a:p>
            <a:fld id="{0513157F-4231-45D7-8215-8EE764B4281B}" type="datetime1">
              <a:rPr lang="en-US" smtClean="0"/>
              <a:t>6/23/2020</a:t>
            </a:fld>
            <a:endParaRPr lang="en-US"/>
          </a:p>
        </p:txBody>
      </p:sp>
      <p:sp>
        <p:nvSpPr>
          <p:cNvPr id="5" name="Footer Placeholder 4">
            <a:extLst>
              <a:ext uri="{FF2B5EF4-FFF2-40B4-BE49-F238E27FC236}">
                <a16:creationId xmlns:a16="http://schemas.microsoft.com/office/drawing/2014/main" id="{4D195CE2-E0F8-4F55-A2F0-24B7A242A4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985E9CF-9E5B-43FF-9FA8-1F3247E0F0FA}"/>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33287929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A20F9EAE-597B-41E1-AD36-DE63E9AD4F30}"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0B02C95-04EF-4136-9D0B-BC634D63F08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63B2733-B96D-4DC1-9BC1-9E2228BD2F48}"/>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EDC5220-054F-451A-B1AB-587E95170C02}"/>
              </a:ext>
            </a:extLst>
          </p:cNvPr>
          <p:cNvSpPr>
            <a:spLocks noGrp="1"/>
          </p:cNvSpPr>
          <p:nvPr>
            <p:ph type="dt" sz="half" idx="10"/>
          </p:nvPr>
        </p:nvSpPr>
        <p:spPr/>
        <p:txBody>
          <a:bodyPr/>
          <a:lstStyle/>
          <a:p>
            <a:fld id="{B27931DA-F630-4E92-82E9-46D511458ED4}" type="datetime1">
              <a:rPr lang="en-US" smtClean="0"/>
              <a:t>6/23/2020</a:t>
            </a:fld>
            <a:endParaRPr lang="en-US"/>
          </a:p>
        </p:txBody>
      </p:sp>
      <p:sp>
        <p:nvSpPr>
          <p:cNvPr id="5" name="Footer Placeholder 4">
            <a:extLst>
              <a:ext uri="{FF2B5EF4-FFF2-40B4-BE49-F238E27FC236}">
                <a16:creationId xmlns:a16="http://schemas.microsoft.com/office/drawing/2014/main" id="{56077194-549D-45A5-B5D7-60BE75EFB57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26DF9C8-9349-4D58-92C2-9472F41003D1}"/>
              </a:ext>
            </a:extLst>
          </p:cNvPr>
          <p:cNvSpPr>
            <a:spLocks noGrp="1"/>
          </p:cNvSpPr>
          <p:nvPr>
            <p:ph type="sldNum" sz="quarter" idx="12"/>
          </p:nvPr>
        </p:nvSpPr>
        <p:spPr/>
        <p:txBody>
          <a:bodyPr/>
          <a:lstStyle/>
          <a:p>
            <a:fld id="{969463A4-6EF3-4FDD-B797-80289F1F02C8}" type="slidenum">
              <a:rPr lang="en-US" smtClean="0"/>
              <a:t>‹#›</a:t>
            </a:fld>
            <a:endParaRPr lang="en-US"/>
          </a:p>
        </p:txBody>
      </p:sp>
    </p:spTree>
    <p:extLst>
      <p:ext uri="{BB962C8B-B14F-4D97-AF65-F5344CB8AC3E}">
        <p14:creationId xmlns:p14="http://schemas.microsoft.com/office/powerpoint/2010/main" val="30666180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F32B45E-722F-4371-BE65-806F250866D9}"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28920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4A6D71-4F85-4639-B3FD-A6B4DB3DD2F2}"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346552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978F7-DA36-476F-A926-5590C9B8F0A7}"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86469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CA778-9715-404D-8F34-48353547938F}" type="datetime1">
              <a:rPr lang="en-US" smtClean="0">
                <a:solidFill>
                  <a:prstClr val="black">
                    <a:tint val="75000"/>
                  </a:prstClr>
                </a:solidFill>
              </a:rPr>
              <a:t>6/23/2020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761346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CF67740-C3C2-415F-8AB5-F84B6A644675}" type="datetime1">
              <a:rPr lang="en-US" smtClean="0">
                <a:solidFill>
                  <a:prstClr val="black">
                    <a:tint val="75000"/>
                  </a:prstClr>
                </a:solidFill>
              </a:rPr>
              <a:t>6/23/2020</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237595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CAA204-E200-4632-AF25-8C094B62BEB9}" type="datetime1">
              <a:rPr lang="en-US" smtClean="0">
                <a:solidFill>
                  <a:prstClr val="black">
                    <a:tint val="75000"/>
                  </a:prstClr>
                </a:solidFill>
              </a:rPr>
              <a:t>6/23/2020</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1262689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72D09F3-521E-459C-A1A4-47CC7CCB7512}" type="datetime1">
              <a:rPr lang="en-US" smtClean="0">
                <a:solidFill>
                  <a:prstClr val="black">
                    <a:tint val="75000"/>
                  </a:prstClr>
                </a:solidFill>
              </a:rPr>
              <a:t>6/23/2020</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3949846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AB69C61-E6BE-4566-B336-EA07130B7C3F}" type="datetime1">
              <a:rPr lang="en-US" smtClean="0">
                <a:solidFill>
                  <a:prstClr val="black">
                    <a:tint val="75000"/>
                  </a:prstClr>
                </a:solidFill>
              </a:rPr>
              <a:t>6/23/2020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25162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5984A2C-A9AE-4052-95EB-BB3EB1EDA6F1}" type="datetime1">
              <a:rPr lang="en-US" smtClean="0">
                <a:solidFill>
                  <a:prstClr val="black">
                    <a:tint val="75000"/>
                  </a:prstClr>
                </a:solidFill>
              </a:rPr>
              <a:t>6/23/2020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6168017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C4D05CCE-8EFB-4313-981E-ADE794EAEEF2}"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0A196A5-3C36-4863-BF17-9C14E0F12EBB}"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6553462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7A5DE4-D6AB-451A-9535-FCE5C881A50B}"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344148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4801751-5A3E-4DFC-8A33-D4132160790D}"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362090765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285B1EE-C3AD-4ACC-9F48-F6E5BF772E5F}"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32018287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088D2C8-0ECE-4291-959F-A39562B41640}"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238837288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EEB61F7-2D7B-421E-AE34-5B29CB7A1640}"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263250546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7D5B5DD-61F9-407D-8F99-D69154DD533B}" type="datetime1">
              <a:rPr lang="en-US" smtClean="0"/>
              <a:t>6/23/2020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60848375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948FC04-D59A-410B-9E71-37EDED34E20A}" type="datetime1">
              <a:rPr lang="en-US" smtClean="0"/>
              <a:t>6/23/2020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165428021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D1E69F7-378F-4487-9A39-14D01BC15553}" type="datetime1">
              <a:rPr lang="en-US" smtClean="0"/>
              <a:t>6/23/2020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144572982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3B4F245-AE28-4773-8F2B-80B78A8C91B2}"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17576156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E26DA0DC-8A2F-4403-87A3-D47ECFCB3C5A}" type="datetime1">
              <a:rPr lang="en-US" noProof="0" smtClean="0"/>
              <a:t>6/23/2020</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Tree>
    <p:extLst>
      <p:ext uri="{BB962C8B-B14F-4D97-AF65-F5344CB8AC3E}">
        <p14:creationId xmlns:p14="http://schemas.microsoft.com/office/powerpoint/2010/main" val="14423349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E999E1D-9A35-4C88-A466-01F390D593F1}" type="datetime1">
              <a:rPr lang="en-US" smtClean="0"/>
              <a:t>6/23/2020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396856856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4EE334-F77F-41DF-B93D-8452D6C67ED8}"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218600825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6BC2A4-CEA2-4406-851D-528B2F9D2864}" type="datetime1">
              <a:rPr lang="en-US" smtClean="0"/>
              <a:t>6/23/2020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0891E6-99A0-435A-BE7D-EEDF13812F98}" type="slidenum">
              <a:rPr lang="en-US" smtClean="0"/>
              <a:pPr/>
              <a:t>‹#›</a:t>
            </a:fld>
            <a:endParaRPr lang="en-US"/>
          </a:p>
        </p:txBody>
      </p:sp>
    </p:spTree>
    <p:extLst>
      <p:ext uri="{BB962C8B-B14F-4D97-AF65-F5344CB8AC3E}">
        <p14:creationId xmlns:p14="http://schemas.microsoft.com/office/powerpoint/2010/main" val="323885729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p:cNvSpPr>
            <a:spLocks noGrp="1"/>
          </p:cNvSpPr>
          <p:nvPr>
            <p:ph type="dt" sz="half" idx="10"/>
          </p:nvPr>
        </p:nvSpPr>
        <p:spPr/>
        <p:txBody>
          <a:bodyPr/>
          <a:lstStyle/>
          <a:p>
            <a:fld id="{54AD2D6D-7D4D-47CE-BA8A-509C714C42A7}" type="datetime1">
              <a:rPr lang="en-US" smtClean="0"/>
              <a:t>6/23/2020</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110690040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0D448023-AEEA-48AC-A7F7-2ECD25EC054F}" type="datetime1">
              <a:rPr lang="en-US" smtClean="0"/>
              <a:t>6/23/2020</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115883890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5F87AB0-EAC6-4C93-95F4-E86DBED871BD}" type="datetime1">
              <a:rPr lang="en-US" smtClean="0"/>
              <a:t>6/23/2020</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39758740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p:cNvSpPr>
            <a:spLocks noGrp="1"/>
          </p:cNvSpPr>
          <p:nvPr>
            <p:ph type="dt" sz="half" idx="10"/>
          </p:nvPr>
        </p:nvSpPr>
        <p:spPr/>
        <p:txBody>
          <a:bodyPr/>
          <a:lstStyle/>
          <a:p>
            <a:fld id="{956D0625-7565-4E2A-B912-93BF0A825AE0}" type="datetime1">
              <a:rPr lang="en-US" smtClean="0"/>
              <a:t>6/23/2020</a:t>
            </a:fld>
            <a:endParaRPr lang="en-AU"/>
          </a:p>
        </p:txBody>
      </p:sp>
      <p:sp>
        <p:nvSpPr>
          <p:cNvPr id="6" name="Footer Placeholder 5"/>
          <p:cNvSpPr>
            <a:spLocks noGrp="1"/>
          </p:cNvSpPr>
          <p:nvPr>
            <p:ph type="ftr" sz="quarter" idx="11"/>
          </p:nvPr>
        </p:nvSpPr>
        <p:spPr/>
        <p:txBody>
          <a:bodyPr/>
          <a:lstStyle/>
          <a:p>
            <a:endParaRPr lang="en-AU"/>
          </a:p>
        </p:txBody>
      </p:sp>
      <p:sp>
        <p:nvSpPr>
          <p:cNvPr id="7" name="Slide Number Placeholder 6"/>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27393011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p:cNvSpPr>
            <a:spLocks noGrp="1"/>
          </p:cNvSpPr>
          <p:nvPr>
            <p:ph type="dt" sz="half" idx="10"/>
          </p:nvPr>
        </p:nvSpPr>
        <p:spPr/>
        <p:txBody>
          <a:bodyPr/>
          <a:lstStyle/>
          <a:p>
            <a:fld id="{79A91E10-3DCB-426E-9C41-D7C9296C6297}" type="datetime1">
              <a:rPr lang="en-US" smtClean="0"/>
              <a:t>6/23/2020</a:t>
            </a:fld>
            <a:endParaRPr lang="en-AU"/>
          </a:p>
        </p:txBody>
      </p:sp>
      <p:sp>
        <p:nvSpPr>
          <p:cNvPr id="8" name="Footer Placeholder 7"/>
          <p:cNvSpPr>
            <a:spLocks noGrp="1"/>
          </p:cNvSpPr>
          <p:nvPr>
            <p:ph type="ftr" sz="quarter" idx="11"/>
          </p:nvPr>
        </p:nvSpPr>
        <p:spPr/>
        <p:txBody>
          <a:bodyPr/>
          <a:lstStyle/>
          <a:p>
            <a:endParaRPr lang="en-AU"/>
          </a:p>
        </p:txBody>
      </p:sp>
      <p:sp>
        <p:nvSpPr>
          <p:cNvPr id="9" name="Slide Number Placeholder 8"/>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15744379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Date Placeholder 2"/>
          <p:cNvSpPr>
            <a:spLocks noGrp="1"/>
          </p:cNvSpPr>
          <p:nvPr>
            <p:ph type="dt" sz="half" idx="10"/>
          </p:nvPr>
        </p:nvSpPr>
        <p:spPr/>
        <p:txBody>
          <a:bodyPr/>
          <a:lstStyle/>
          <a:p>
            <a:fld id="{B2D8AC20-983A-41CF-9A5F-1311A9CFB5D9}" type="datetime1">
              <a:rPr lang="en-US" smtClean="0"/>
              <a:t>6/23/2020</a:t>
            </a:fld>
            <a:endParaRPr lang="en-AU"/>
          </a:p>
        </p:txBody>
      </p:sp>
      <p:sp>
        <p:nvSpPr>
          <p:cNvPr id="4" name="Footer Placeholder 3"/>
          <p:cNvSpPr>
            <a:spLocks noGrp="1"/>
          </p:cNvSpPr>
          <p:nvPr>
            <p:ph type="ftr" sz="quarter" idx="11"/>
          </p:nvPr>
        </p:nvSpPr>
        <p:spPr/>
        <p:txBody>
          <a:bodyPr/>
          <a:lstStyle/>
          <a:p>
            <a:endParaRPr lang="en-AU"/>
          </a:p>
        </p:txBody>
      </p:sp>
      <p:sp>
        <p:nvSpPr>
          <p:cNvPr id="5" name="Slide Number Placeholder 4"/>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250085962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7146BF-6141-4B88-AF06-85DC7F676A06}" type="datetime1">
              <a:rPr lang="en-US" smtClean="0"/>
              <a:t>6/23/2020</a:t>
            </a:fld>
            <a:endParaRPr lang="en-AU"/>
          </a:p>
        </p:txBody>
      </p:sp>
      <p:sp>
        <p:nvSpPr>
          <p:cNvPr id="3" name="Footer Placeholder 2"/>
          <p:cNvSpPr>
            <a:spLocks noGrp="1"/>
          </p:cNvSpPr>
          <p:nvPr>
            <p:ph type="ftr" sz="quarter" idx="11"/>
          </p:nvPr>
        </p:nvSpPr>
        <p:spPr/>
        <p:txBody>
          <a:bodyPr/>
          <a:lstStyle/>
          <a:p>
            <a:endParaRPr lang="en-AU"/>
          </a:p>
        </p:txBody>
      </p:sp>
      <p:sp>
        <p:nvSpPr>
          <p:cNvPr id="4" name="Slide Number Placeholder 3"/>
          <p:cNvSpPr>
            <a:spLocks noGrp="1"/>
          </p:cNvSpPr>
          <p:nvPr>
            <p:ph type="sldNum" sz="quarter" idx="12"/>
          </p:nvPr>
        </p:nvSpPr>
        <p:spPr/>
        <p:txBody>
          <a:bodyPr/>
          <a:lstStyle/>
          <a:p>
            <a:fld id="{7857C85B-F371-4484-88B9-8DDFA6003D31}" type="slidenum">
              <a:rPr lang="en-AU" smtClean="0"/>
              <a:t>‹#›</a:t>
            </a:fld>
            <a:endParaRPr lang="en-AU"/>
          </a:p>
        </p:txBody>
      </p:sp>
    </p:spTree>
    <p:extLst>
      <p:ext uri="{BB962C8B-B14F-4D97-AF65-F5344CB8AC3E}">
        <p14:creationId xmlns:p14="http://schemas.microsoft.com/office/powerpoint/2010/main" val="37342937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0.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theme" Target="../theme/theme11.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theme" Target="../theme/theme12.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62.xml"/><Relationship Id="rId1" Type="http://schemas.openxmlformats.org/officeDocument/2006/relationships/slideLayout" Target="../slideLayouts/slideLayout16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4.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theme" Target="../theme/theme15.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91.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theme" Target="../theme/theme16.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image" Target="../media/image1.png"/><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theme" Target="../theme/theme2.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image" Target="../media/image1.png"/><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3.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4.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5.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6.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7.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1.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8.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9.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99AF5555-DA1F-42A7-B70D-A76C4E0577AF}" type="datetime1">
              <a:rPr lang="en-US" noProof="0" smtClean="0"/>
              <a:t>6/23/2020</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 id="2147483909" r:id="rId21"/>
    <p:sldLayoutId id="2147483910" r:id="rId22"/>
    <p:sldLayoutId id="2147483911" r:id="rId23"/>
    <p:sldLayoutId id="2147483912"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p>
        </p:txBody>
      </p:sp>
      <p:sp>
        <p:nvSpPr>
          <p:cNvPr id="1027" name="Text Placeholder 2"/>
          <p:cNvSpPr>
            <a:spLocks noGrp="1"/>
          </p:cNvSpPr>
          <p:nvPr>
            <p:ph type="body" idx="1"/>
          </p:nvPr>
        </p:nvSpPr>
        <p:spPr bwMode="auto">
          <a:xfrm>
            <a:off x="609600" y="1600200"/>
            <a:ext cx="10160000" cy="4800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6" name="Slide Number Placeholder 5"/>
          <p:cNvSpPr>
            <a:spLocks noGrp="1"/>
          </p:cNvSpPr>
          <p:nvPr>
            <p:ph type="sldNum" sz="quarter" idx="4"/>
          </p:nvPr>
        </p:nvSpPr>
        <p:spPr>
          <a:xfrm>
            <a:off x="11374967" y="5648326"/>
            <a:ext cx="732367" cy="396875"/>
          </a:xfrm>
          <a:prstGeom prst="bracketPair">
            <a:avLst>
              <a:gd name="adj" fmla="val 17949"/>
            </a:avLst>
          </a:prstGeom>
          <a:ln w="19050">
            <a:solidFill>
              <a:srgbClr val="FFFFFF"/>
            </a:solidFill>
          </a:ln>
        </p:spPr>
        <p:txBody>
          <a:bodyPr vert="horz" wrap="square" lIns="0" tIns="0" rIns="0" bIns="0" numCol="1" anchor="ctr" anchorCtr="0" compatLnSpc="1">
            <a:prstTxWarp prst="textNoShape">
              <a:avLst/>
            </a:prstTxWarp>
          </a:bodyPr>
          <a:lstStyle>
            <a:lvl1pPr algn="ctr" eaLnBrk="1" hangingPunct="1">
              <a:defRPr sz="1800">
                <a:solidFill>
                  <a:srgbClr val="FFFFFF"/>
                </a:solidFill>
                <a:cs typeface="Arial" pitchFamily="34" charset="0"/>
              </a:defRPr>
            </a:lvl1pPr>
          </a:lstStyle>
          <a:p>
            <a:fld id="{B659DC64-FC8A-43D8-8C1F-63A4AA9611F8}" type="slidenum">
              <a:rPr lang="en-US"/>
              <a:pPr/>
              <a:t>‹#›</a:t>
            </a:fld>
            <a:endParaRPr lang="en-US"/>
          </a:p>
        </p:txBody>
      </p:sp>
      <p:sp>
        <p:nvSpPr>
          <p:cNvPr id="5" name="Footer Placeholder 4"/>
          <p:cNvSpPr>
            <a:spLocks noGrp="1"/>
          </p:cNvSpPr>
          <p:nvPr>
            <p:ph type="ftr" sz="quarter" idx="3"/>
          </p:nvPr>
        </p:nvSpPr>
        <p:spPr>
          <a:xfrm rot="16200000">
            <a:off x="10511103" y="3988066"/>
            <a:ext cx="2366963" cy="486833"/>
          </a:xfrm>
          <a:prstGeom prst="rect">
            <a:avLst/>
          </a:prstGeom>
        </p:spPr>
        <p:txBody>
          <a:bodyPr vert="horz" lIns="91440" tIns="45720" rIns="91440" bIns="45720" rtlCol="0" anchor="ctr"/>
          <a:lstStyle>
            <a:lvl1pPr algn="r" eaLnBrk="1" hangingPunct="1">
              <a:defRPr sz="1200" dirty="0">
                <a:solidFill>
                  <a:srgbClr val="EEECE1"/>
                </a:solidFill>
                <a:latin typeface="Arial" charset="0"/>
                <a:ea typeface="+mn-ea"/>
                <a:cs typeface="Arial" charset="0"/>
              </a:defRPr>
            </a:lvl1pPr>
          </a:lstStyle>
          <a:p>
            <a:pPr>
              <a:defRPr/>
            </a:pPr>
            <a:endParaRPr lang="en-US"/>
          </a:p>
        </p:txBody>
      </p:sp>
      <p:sp>
        <p:nvSpPr>
          <p:cNvPr id="4" name="Date Placeholder 3"/>
          <p:cNvSpPr>
            <a:spLocks noGrp="1"/>
          </p:cNvSpPr>
          <p:nvPr>
            <p:ph type="dt" sz="half" idx="2"/>
          </p:nvPr>
        </p:nvSpPr>
        <p:spPr>
          <a:xfrm rot="16200000">
            <a:off x="10475384" y="1585384"/>
            <a:ext cx="2438400" cy="486833"/>
          </a:xfrm>
          <a:prstGeom prst="rect">
            <a:avLst/>
          </a:prstGeom>
        </p:spPr>
        <p:txBody>
          <a:bodyPr vert="horz" lIns="91440" tIns="45720" rIns="91440" bIns="45720" rtlCol="0" anchor="ctr"/>
          <a:lstStyle>
            <a:lvl1pPr algn="l" eaLnBrk="1" hangingPunct="1">
              <a:defRPr sz="1200" dirty="0">
                <a:solidFill>
                  <a:srgbClr val="EEECE1"/>
                </a:solidFill>
                <a:latin typeface="Arial" charset="0"/>
                <a:ea typeface="+mn-ea"/>
                <a:cs typeface="Arial" charset="0"/>
              </a:defRPr>
            </a:lvl1pPr>
          </a:lstStyle>
          <a:p>
            <a:pPr>
              <a:defRPr/>
            </a:pPr>
            <a:fld id="{8C4F222F-4397-41FF-A9DA-119A4EC6BEC3}" type="datetime1">
              <a:rPr lang="en-US" smtClean="0"/>
              <a:t>6/23/2020</a:t>
            </a:fld>
            <a:endParaRPr lang="en-US"/>
          </a:p>
        </p:txBody>
      </p:sp>
    </p:spTree>
    <p:extLst>
      <p:ext uri="{BB962C8B-B14F-4D97-AF65-F5344CB8AC3E}">
        <p14:creationId xmlns:p14="http://schemas.microsoft.com/office/powerpoint/2010/main" val="160892173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Lst>
  <p:hf hdr="0" ftr="0" dt="0"/>
  <p:txStyles>
    <p:titleStyle>
      <a:lvl1pPr algn="l" rtl="0" eaLnBrk="0" fontAlgn="base" hangingPunct="0">
        <a:spcBef>
          <a:spcPct val="0"/>
        </a:spcBef>
        <a:spcAft>
          <a:spcPct val="0"/>
        </a:spcAft>
        <a:defRPr sz="4600" kern="1200" spc="-100">
          <a:solidFill>
            <a:schemeClr val="tx2"/>
          </a:solidFill>
          <a:latin typeface="+mj-lt"/>
          <a:ea typeface="+mj-ea"/>
          <a:cs typeface="+mj-cs"/>
        </a:defRPr>
      </a:lvl1pPr>
      <a:lvl2pPr algn="l" rtl="0" eaLnBrk="0" fontAlgn="base" hangingPunct="0">
        <a:spcBef>
          <a:spcPct val="0"/>
        </a:spcBef>
        <a:spcAft>
          <a:spcPct val="0"/>
        </a:spcAft>
        <a:defRPr sz="4600">
          <a:solidFill>
            <a:schemeClr val="tx2"/>
          </a:solidFill>
          <a:latin typeface="Cambria" pitchFamily="18" charset="0"/>
        </a:defRPr>
      </a:lvl2pPr>
      <a:lvl3pPr algn="l" rtl="0" eaLnBrk="0" fontAlgn="base" hangingPunct="0">
        <a:spcBef>
          <a:spcPct val="0"/>
        </a:spcBef>
        <a:spcAft>
          <a:spcPct val="0"/>
        </a:spcAft>
        <a:defRPr sz="4600">
          <a:solidFill>
            <a:schemeClr val="tx2"/>
          </a:solidFill>
          <a:latin typeface="Cambria" pitchFamily="18" charset="0"/>
        </a:defRPr>
      </a:lvl3pPr>
      <a:lvl4pPr algn="l" rtl="0" eaLnBrk="0" fontAlgn="base" hangingPunct="0">
        <a:spcBef>
          <a:spcPct val="0"/>
        </a:spcBef>
        <a:spcAft>
          <a:spcPct val="0"/>
        </a:spcAft>
        <a:defRPr sz="4600">
          <a:solidFill>
            <a:schemeClr val="tx2"/>
          </a:solidFill>
          <a:latin typeface="Cambria" pitchFamily="18" charset="0"/>
        </a:defRPr>
      </a:lvl4pPr>
      <a:lvl5pPr algn="l" rtl="0" eaLnBrk="0" fontAlgn="base" hangingPunct="0">
        <a:spcBef>
          <a:spcPct val="0"/>
        </a:spcBef>
        <a:spcAft>
          <a:spcPct val="0"/>
        </a:spcAft>
        <a:defRPr sz="4600">
          <a:solidFill>
            <a:schemeClr val="tx2"/>
          </a:solidFill>
          <a:latin typeface="Cambria" pitchFamily="18" charset="0"/>
        </a:defRPr>
      </a:lvl5pPr>
      <a:lvl6pPr marL="457200" algn="l" rtl="0" fontAlgn="base">
        <a:spcBef>
          <a:spcPct val="0"/>
        </a:spcBef>
        <a:spcAft>
          <a:spcPct val="0"/>
        </a:spcAft>
        <a:defRPr sz="4600">
          <a:solidFill>
            <a:schemeClr val="tx2"/>
          </a:solidFill>
          <a:latin typeface="Cambria" pitchFamily="18" charset="0"/>
        </a:defRPr>
      </a:lvl6pPr>
      <a:lvl7pPr marL="914400" algn="l" rtl="0" fontAlgn="base">
        <a:spcBef>
          <a:spcPct val="0"/>
        </a:spcBef>
        <a:spcAft>
          <a:spcPct val="0"/>
        </a:spcAft>
        <a:defRPr sz="4600">
          <a:solidFill>
            <a:schemeClr val="tx2"/>
          </a:solidFill>
          <a:latin typeface="Cambria" pitchFamily="18" charset="0"/>
        </a:defRPr>
      </a:lvl7pPr>
      <a:lvl8pPr marL="1371600" algn="l" rtl="0" fontAlgn="base">
        <a:spcBef>
          <a:spcPct val="0"/>
        </a:spcBef>
        <a:spcAft>
          <a:spcPct val="0"/>
        </a:spcAft>
        <a:defRPr sz="4600">
          <a:solidFill>
            <a:schemeClr val="tx2"/>
          </a:solidFill>
          <a:latin typeface="Cambria" pitchFamily="18" charset="0"/>
        </a:defRPr>
      </a:lvl8pPr>
      <a:lvl9pPr marL="1828800" algn="l" rtl="0" fontAlgn="base">
        <a:spcBef>
          <a:spcPct val="0"/>
        </a:spcBef>
        <a:spcAft>
          <a:spcPct val="0"/>
        </a:spcAft>
        <a:defRPr sz="4600">
          <a:solidFill>
            <a:schemeClr val="tx2"/>
          </a:solidFill>
          <a:latin typeface="Cambria" pitchFamily="18" charset="0"/>
        </a:defRPr>
      </a:lvl9pPr>
    </p:titleStyle>
    <p:bodyStyle>
      <a:lvl1pPr marL="342900" indent="-228600" algn="l" rtl="0" eaLnBrk="0" fontAlgn="base" hangingPunct="0">
        <a:spcBef>
          <a:spcPct val="20000"/>
        </a:spcBef>
        <a:spcAft>
          <a:spcPct val="0"/>
        </a:spcAft>
        <a:buClr>
          <a:schemeClr val="accent1"/>
        </a:buClr>
        <a:buFont typeface="Arial" pitchFamily="34" charset="0"/>
        <a:buChar char="•"/>
        <a:defRPr sz="2200" kern="1200">
          <a:solidFill>
            <a:schemeClr val="tx1"/>
          </a:solidFill>
          <a:latin typeface="+mn-lt"/>
          <a:ea typeface="+mn-ea"/>
          <a:cs typeface="+mn-cs"/>
        </a:defRPr>
      </a:lvl1pPr>
      <a:lvl2pPr marL="639763" indent="-228600" algn="l" rtl="0" eaLnBrk="0" fontAlgn="base" hangingPunct="0">
        <a:spcBef>
          <a:spcPct val="20000"/>
        </a:spcBef>
        <a:spcAft>
          <a:spcPct val="0"/>
        </a:spcAft>
        <a:buClr>
          <a:schemeClr val="accent2"/>
        </a:buClr>
        <a:buFont typeface="Arial" pitchFamily="34" charset="0"/>
        <a:buChar char="•"/>
        <a:defRPr sz="2000" kern="1200">
          <a:solidFill>
            <a:schemeClr val="tx1"/>
          </a:solidFill>
          <a:latin typeface="+mn-lt"/>
          <a:ea typeface="+mn-ea"/>
          <a:cs typeface="+mn-cs"/>
        </a:defRPr>
      </a:lvl2pPr>
      <a:lvl3pPr marL="1004888" indent="-228600" algn="l" rtl="0" eaLnBrk="0" fontAlgn="base" hangingPunct="0">
        <a:spcBef>
          <a:spcPct val="20000"/>
        </a:spcBef>
        <a:spcAft>
          <a:spcPct val="0"/>
        </a:spcAft>
        <a:buClr>
          <a:srgbClr val="D2CB6C"/>
        </a:buClr>
        <a:buFont typeface="Arial" pitchFamily="34" charset="0"/>
        <a:buChar char="•"/>
        <a:defRPr kern="1200">
          <a:solidFill>
            <a:schemeClr val="tx1"/>
          </a:solidFill>
          <a:latin typeface="+mn-lt"/>
          <a:ea typeface="+mn-ea"/>
          <a:cs typeface="+mn-cs"/>
        </a:defRPr>
      </a:lvl3pPr>
      <a:lvl4pPr marL="1279525" indent="-228600" algn="l" rtl="0" eaLnBrk="0" fontAlgn="base" hangingPunct="0">
        <a:spcBef>
          <a:spcPct val="20000"/>
        </a:spcBef>
        <a:spcAft>
          <a:spcPct val="0"/>
        </a:spcAft>
        <a:buClr>
          <a:srgbClr val="95A39D"/>
        </a:buClr>
        <a:buFont typeface="Arial" pitchFamily="34" charset="0"/>
        <a:buChar char="•"/>
        <a:defRPr sz="1600" kern="1200">
          <a:solidFill>
            <a:schemeClr val="tx1"/>
          </a:solidFill>
          <a:latin typeface="+mn-lt"/>
          <a:ea typeface="+mn-ea"/>
          <a:cs typeface="+mn-cs"/>
        </a:defRPr>
      </a:lvl4pPr>
      <a:lvl5pPr marL="1554163" indent="-228600" algn="l" rtl="0" eaLnBrk="0" fontAlgn="base" hangingPunct="0">
        <a:spcBef>
          <a:spcPct val="20000"/>
        </a:spcBef>
        <a:spcAft>
          <a:spcPct val="0"/>
        </a:spcAft>
        <a:buClr>
          <a:srgbClr val="C89F5D"/>
        </a:buClr>
        <a:buFont typeface="Arial" pitchFamily="34" charset="0"/>
        <a:buChar char="•"/>
        <a:defRPr sz="1400" kern="120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9B3723-14DA-40DF-A4EC-62A0347A1421}" type="datetime1">
              <a:rPr lang="en-US" smtClean="0"/>
              <a:t>6/23/2020</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94BDE4-A003-4D5A-B291-6E2807089C82}" type="slidenum">
              <a:rPr lang="en-US" smtClean="0"/>
              <a:pPr/>
              <a:t>‹#›</a:t>
            </a:fld>
            <a:endParaRPr lang="en-US"/>
          </a:p>
        </p:txBody>
      </p:sp>
    </p:spTree>
    <p:extLst>
      <p:ext uri="{BB962C8B-B14F-4D97-AF65-F5344CB8AC3E}">
        <p14:creationId xmlns:p14="http://schemas.microsoft.com/office/powerpoint/2010/main" val="4048593277"/>
      </p:ext>
    </p:extLst>
  </p:cSld>
  <p:clrMap bg1="lt1" tx1="dk1" bg2="lt2" tx2="dk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 id="2147483862" r:id="rId8"/>
    <p:sldLayoutId id="2147483863" r:id="rId9"/>
    <p:sldLayoutId id="2147483864" r:id="rId10"/>
    <p:sldLayoutId id="2147483865" r:id="rId11"/>
    <p:sldLayoutId id="2147483866" r:id="rId12"/>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0E36541-7D73-44D5-830F-E33A8920B05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E8E161F0-D882-4B51-B68F-74785D9AFEC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D8BA8950-DE85-4CC9-B9D7-AB9F1287E72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17A0C5-AA49-41C6-A255-B699CF0D21AB}" type="datetime1">
              <a:rPr lang="en-US" smtClean="0"/>
              <a:t>6/23/2020</a:t>
            </a:fld>
            <a:endParaRPr lang="en-AU"/>
          </a:p>
        </p:txBody>
      </p:sp>
      <p:sp>
        <p:nvSpPr>
          <p:cNvPr id="5" name="Footer Placeholder 4">
            <a:extLst>
              <a:ext uri="{FF2B5EF4-FFF2-40B4-BE49-F238E27FC236}">
                <a16:creationId xmlns:a16="http://schemas.microsoft.com/office/drawing/2014/main" id="{35668AA3-F39D-4A97-AB22-06726432D6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a:p>
        </p:txBody>
      </p:sp>
      <p:sp>
        <p:nvSpPr>
          <p:cNvPr id="6" name="Slide Number Placeholder 5">
            <a:extLst>
              <a:ext uri="{FF2B5EF4-FFF2-40B4-BE49-F238E27FC236}">
                <a16:creationId xmlns:a16="http://schemas.microsoft.com/office/drawing/2014/main" id="{9360931C-79D1-4BE2-BD12-748E2B1FEF3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82F79A-2799-456C-9F63-533957FD84F9}" type="slidenum">
              <a:rPr lang="en-AU" smtClean="0"/>
              <a:t>‹#›</a:t>
            </a:fld>
            <a:endParaRPr lang="en-AU"/>
          </a:p>
        </p:txBody>
      </p:sp>
    </p:spTree>
    <p:extLst>
      <p:ext uri="{BB962C8B-B14F-4D97-AF65-F5344CB8AC3E}">
        <p14:creationId xmlns:p14="http://schemas.microsoft.com/office/powerpoint/2010/main" val="697273680"/>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 id="2147483882"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0868759"/>
      </p:ext>
    </p:extLst>
  </p:cSld>
  <p:clrMap bg1="lt1" tx1="dk1" bg2="lt2" tx2="dk2" accent1="accent1" accent2="accent2" accent3="accent3" accent4="accent4" accent5="accent5" accent6="accent6" hlink="hlink" folHlink="folHlink"/>
  <p:sldLayoutIdLst>
    <p:sldLayoutId id="2147483884" r:id="rId1"/>
    <p:sldLayoutId id="2147483885" r:id="rId2"/>
  </p:sldLayoutIdLst>
  <p:transition/>
  <p:hf hdr="0" ftr="0" dt="0"/>
  <p:txStyles>
    <p:titleStyle>
      <a:lvl1pPr algn="ctr" rtl="0" eaLnBrk="1" fontAlgn="base" hangingPunct="1">
        <a:spcBef>
          <a:spcPct val="0"/>
        </a:spcBef>
        <a:spcAft>
          <a:spcPct val="0"/>
        </a:spcAft>
        <a:defRPr sz="5700">
          <a:solidFill>
            <a:schemeClr val="tx1"/>
          </a:solidFill>
          <a:latin typeface="+mj-lt"/>
          <a:ea typeface="+mj-ea"/>
          <a:cs typeface="+mj-cs"/>
          <a:sym typeface="Gill Sans" pitchFamily="-84" charset="0"/>
        </a:defRPr>
      </a:lvl1pPr>
      <a:lvl2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2pPr>
      <a:lvl3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3pPr>
      <a:lvl4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4pPr>
      <a:lvl5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5pPr>
      <a:lvl6pPr marL="3429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6pPr>
      <a:lvl7pPr marL="6858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7pPr>
      <a:lvl8pPr marL="10287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8pPr>
      <a:lvl9pPr marL="13716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9pPr>
    </p:titleStyle>
    <p:bodyStyle>
      <a:lvl1pPr marL="257175" indent="-257175" algn="ctr" rtl="0" eaLnBrk="1" fontAlgn="base" hangingPunct="1">
        <a:spcBef>
          <a:spcPct val="0"/>
        </a:spcBef>
        <a:spcAft>
          <a:spcPct val="0"/>
        </a:spcAft>
        <a:defRPr sz="2400">
          <a:solidFill>
            <a:schemeClr val="tx1"/>
          </a:solidFill>
          <a:latin typeface="+mn-lt"/>
          <a:ea typeface="+mn-ea"/>
          <a:cs typeface="+mn-cs"/>
          <a:sym typeface="Gill Sans" pitchFamily="-84" charset="0"/>
        </a:defRPr>
      </a:lvl1pPr>
      <a:lvl2pPr marL="557213" indent="-214313" algn="ctr" rtl="0" eaLnBrk="1" fontAlgn="base" hangingPunct="1">
        <a:spcBef>
          <a:spcPct val="0"/>
        </a:spcBef>
        <a:spcAft>
          <a:spcPct val="0"/>
        </a:spcAft>
        <a:defRPr sz="2400">
          <a:solidFill>
            <a:schemeClr val="tx1"/>
          </a:solidFill>
          <a:latin typeface="+mn-lt"/>
          <a:ea typeface="+mn-ea"/>
          <a:cs typeface="+mn-cs"/>
          <a:sym typeface="Gill Sans" pitchFamily="-84" charset="0"/>
        </a:defRPr>
      </a:lvl2pPr>
      <a:lvl3pPr marL="8572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3pPr>
      <a:lvl4pPr marL="12001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4pPr>
      <a:lvl5pPr marL="15430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5pPr>
      <a:lvl6pPr marL="342900" algn="ctr" rtl="0" eaLnBrk="1" fontAlgn="base" hangingPunct="1">
        <a:spcBef>
          <a:spcPct val="0"/>
        </a:spcBef>
        <a:spcAft>
          <a:spcPct val="0"/>
        </a:spcAft>
        <a:defRPr sz="2400">
          <a:solidFill>
            <a:schemeClr val="tx1"/>
          </a:solidFill>
          <a:latin typeface="+mn-lt"/>
          <a:ea typeface="+mn-ea"/>
          <a:cs typeface="+mn-cs"/>
          <a:sym typeface="Gill Sans" charset="0"/>
        </a:defRPr>
      </a:lvl6pPr>
      <a:lvl7pPr marL="685800" algn="ctr" rtl="0" eaLnBrk="1" fontAlgn="base" hangingPunct="1">
        <a:spcBef>
          <a:spcPct val="0"/>
        </a:spcBef>
        <a:spcAft>
          <a:spcPct val="0"/>
        </a:spcAft>
        <a:defRPr sz="2400">
          <a:solidFill>
            <a:schemeClr val="tx1"/>
          </a:solidFill>
          <a:latin typeface="+mn-lt"/>
          <a:ea typeface="+mn-ea"/>
          <a:cs typeface="+mn-cs"/>
          <a:sym typeface="Gill Sans" charset="0"/>
        </a:defRPr>
      </a:lvl7pPr>
      <a:lvl8pPr marL="1028700" algn="ctr" rtl="0" eaLnBrk="1" fontAlgn="base" hangingPunct="1">
        <a:spcBef>
          <a:spcPct val="0"/>
        </a:spcBef>
        <a:spcAft>
          <a:spcPct val="0"/>
        </a:spcAft>
        <a:defRPr sz="2400">
          <a:solidFill>
            <a:schemeClr val="tx1"/>
          </a:solidFill>
          <a:latin typeface="+mn-lt"/>
          <a:ea typeface="+mn-ea"/>
          <a:cs typeface="+mn-cs"/>
          <a:sym typeface="Gill Sans" charset="0"/>
        </a:defRPr>
      </a:lvl8pPr>
      <a:lvl9pPr marL="1371600" algn="ctr" rtl="0" eaLnBrk="1" fontAlgn="base" hangingPunct="1">
        <a:spcBef>
          <a:spcPct val="0"/>
        </a:spcBef>
        <a:spcAft>
          <a:spcPct val="0"/>
        </a:spcAft>
        <a:defRPr sz="2400">
          <a:solidFill>
            <a:schemeClr val="tx1"/>
          </a:solidFill>
          <a:latin typeface="+mn-lt"/>
          <a:ea typeface="+mn-ea"/>
          <a:cs typeface="+mn-cs"/>
          <a:sym typeface="Gill Sans"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CBFC41B-45AC-4CD9-8DA2-30F4F400F4B1}" type="datetime1">
              <a:rPr lang="en-US" smtClean="0">
                <a:solidFill>
                  <a:prstClr val="black">
                    <a:tint val="75000"/>
                  </a:prstClr>
                </a:solidFill>
              </a:rPr>
              <a:t>6/23/2020</a:t>
            </a:fld>
            <a:endParaRPr lang="en-US" dirty="0">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5F8EED1-846A-4F43-89DA-F7E4DF368A6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0285641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093581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Lst>
  <p:transition/>
  <p:hf hdr="0" ftr="0" dt="0"/>
  <p:txStyles>
    <p:titleStyle>
      <a:lvl1pPr algn="ctr" rtl="0" eaLnBrk="1" fontAlgn="base" hangingPunct="1">
        <a:spcBef>
          <a:spcPct val="0"/>
        </a:spcBef>
        <a:spcAft>
          <a:spcPct val="0"/>
        </a:spcAft>
        <a:defRPr sz="5700">
          <a:solidFill>
            <a:schemeClr val="tx1"/>
          </a:solidFill>
          <a:latin typeface="+mj-lt"/>
          <a:ea typeface="+mj-ea"/>
          <a:cs typeface="+mj-cs"/>
          <a:sym typeface="Gill Sans" pitchFamily="-84" charset="0"/>
        </a:defRPr>
      </a:lvl1pPr>
      <a:lvl2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2pPr>
      <a:lvl3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3pPr>
      <a:lvl4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4pPr>
      <a:lvl5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5pPr>
      <a:lvl6pPr marL="3429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6pPr>
      <a:lvl7pPr marL="6858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7pPr>
      <a:lvl8pPr marL="10287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8pPr>
      <a:lvl9pPr marL="13716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9pPr>
    </p:titleStyle>
    <p:bodyStyle>
      <a:lvl1pPr marL="257175" indent="-257175" algn="ctr" rtl="0" eaLnBrk="1" fontAlgn="base" hangingPunct="1">
        <a:spcBef>
          <a:spcPct val="0"/>
        </a:spcBef>
        <a:spcAft>
          <a:spcPct val="0"/>
        </a:spcAft>
        <a:defRPr sz="2400">
          <a:solidFill>
            <a:schemeClr val="tx1"/>
          </a:solidFill>
          <a:latin typeface="+mn-lt"/>
          <a:ea typeface="+mn-ea"/>
          <a:cs typeface="+mn-cs"/>
          <a:sym typeface="Gill Sans" pitchFamily="-84" charset="0"/>
        </a:defRPr>
      </a:lvl1pPr>
      <a:lvl2pPr marL="557213" indent="-214313" algn="ctr" rtl="0" eaLnBrk="1" fontAlgn="base" hangingPunct="1">
        <a:spcBef>
          <a:spcPct val="0"/>
        </a:spcBef>
        <a:spcAft>
          <a:spcPct val="0"/>
        </a:spcAft>
        <a:defRPr sz="2400">
          <a:solidFill>
            <a:schemeClr val="tx1"/>
          </a:solidFill>
          <a:latin typeface="+mn-lt"/>
          <a:ea typeface="+mn-ea"/>
          <a:cs typeface="+mn-cs"/>
          <a:sym typeface="Gill Sans" pitchFamily="-84" charset="0"/>
        </a:defRPr>
      </a:lvl2pPr>
      <a:lvl3pPr marL="8572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3pPr>
      <a:lvl4pPr marL="12001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4pPr>
      <a:lvl5pPr marL="1543050" indent="-171450" algn="ctr" rtl="0" eaLnBrk="1" fontAlgn="base" hangingPunct="1">
        <a:spcBef>
          <a:spcPct val="0"/>
        </a:spcBef>
        <a:spcAft>
          <a:spcPct val="0"/>
        </a:spcAft>
        <a:defRPr sz="2400">
          <a:solidFill>
            <a:schemeClr val="tx1"/>
          </a:solidFill>
          <a:latin typeface="+mn-lt"/>
          <a:ea typeface="+mn-ea"/>
          <a:cs typeface="+mn-cs"/>
          <a:sym typeface="Gill Sans" pitchFamily="-84" charset="0"/>
        </a:defRPr>
      </a:lvl5pPr>
      <a:lvl6pPr marL="342900" algn="ctr" rtl="0" eaLnBrk="1" fontAlgn="base" hangingPunct="1">
        <a:spcBef>
          <a:spcPct val="0"/>
        </a:spcBef>
        <a:spcAft>
          <a:spcPct val="0"/>
        </a:spcAft>
        <a:defRPr sz="2400">
          <a:solidFill>
            <a:schemeClr val="tx1"/>
          </a:solidFill>
          <a:latin typeface="+mn-lt"/>
          <a:ea typeface="+mn-ea"/>
          <a:cs typeface="+mn-cs"/>
          <a:sym typeface="Gill Sans" charset="0"/>
        </a:defRPr>
      </a:lvl6pPr>
      <a:lvl7pPr marL="685800" algn="ctr" rtl="0" eaLnBrk="1" fontAlgn="base" hangingPunct="1">
        <a:spcBef>
          <a:spcPct val="0"/>
        </a:spcBef>
        <a:spcAft>
          <a:spcPct val="0"/>
        </a:spcAft>
        <a:defRPr sz="2400">
          <a:solidFill>
            <a:schemeClr val="tx1"/>
          </a:solidFill>
          <a:latin typeface="+mn-lt"/>
          <a:ea typeface="+mn-ea"/>
          <a:cs typeface="+mn-cs"/>
          <a:sym typeface="Gill Sans" charset="0"/>
        </a:defRPr>
      </a:lvl7pPr>
      <a:lvl8pPr marL="1028700" algn="ctr" rtl="0" eaLnBrk="1" fontAlgn="base" hangingPunct="1">
        <a:spcBef>
          <a:spcPct val="0"/>
        </a:spcBef>
        <a:spcAft>
          <a:spcPct val="0"/>
        </a:spcAft>
        <a:defRPr sz="2400">
          <a:solidFill>
            <a:schemeClr val="tx1"/>
          </a:solidFill>
          <a:latin typeface="+mn-lt"/>
          <a:ea typeface="+mn-ea"/>
          <a:cs typeface="+mn-cs"/>
          <a:sym typeface="Gill Sans" charset="0"/>
        </a:defRPr>
      </a:lvl8pPr>
      <a:lvl9pPr marL="1371600" algn="ctr" rtl="0" eaLnBrk="1" fontAlgn="base" hangingPunct="1">
        <a:spcBef>
          <a:spcPct val="0"/>
        </a:spcBef>
        <a:spcAft>
          <a:spcPct val="0"/>
        </a:spcAft>
        <a:defRPr sz="2400">
          <a:solidFill>
            <a:schemeClr val="tx1"/>
          </a:solidFill>
          <a:latin typeface="+mn-lt"/>
          <a:ea typeface="+mn-ea"/>
          <a:cs typeface="+mn-cs"/>
          <a:sym typeface="Gill Sans"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57224" y="499533"/>
            <a:ext cx="10772775" cy="165819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76656" y="2011680"/>
            <a:ext cx="10753725" cy="376618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85800" y="6412447"/>
            <a:ext cx="4114800" cy="228600"/>
          </a:xfrm>
          <a:prstGeom prst="rect">
            <a:avLst/>
          </a:prstGeom>
        </p:spPr>
        <p:txBody>
          <a:bodyPr vert="horz" lIns="91440" tIns="45720" rIns="91440" bIns="45720" rtlCol="0" anchor="ctr"/>
          <a:lstStyle>
            <a:lvl1pPr algn="l">
              <a:defRPr sz="950">
                <a:solidFill>
                  <a:schemeClr val="tx1">
                    <a:alpha val="80000"/>
                  </a:schemeClr>
                </a:solidFill>
              </a:defRPr>
            </a:lvl1pPr>
          </a:lstStyle>
          <a:p>
            <a:fld id="{90298CD5-6C1E-4009-B41F-6DF62E31D3BE}" type="datetimeFigureOut">
              <a:rPr lang="en-US" smtClean="0"/>
              <a:pPr/>
              <a:t>6/23/2020</a:t>
            </a:fld>
            <a:endParaRPr lang="en-US" dirty="0"/>
          </a:p>
        </p:txBody>
      </p:sp>
      <p:sp>
        <p:nvSpPr>
          <p:cNvPr id="5" name="Footer Placeholder 4"/>
          <p:cNvSpPr>
            <a:spLocks noGrp="1"/>
          </p:cNvSpPr>
          <p:nvPr>
            <p:ph type="ftr" sz="quarter" idx="3"/>
          </p:nvPr>
        </p:nvSpPr>
        <p:spPr>
          <a:xfrm>
            <a:off x="685800" y="6554697"/>
            <a:ext cx="5029200" cy="228600"/>
          </a:xfrm>
          <a:prstGeom prst="rect">
            <a:avLst/>
          </a:prstGeom>
        </p:spPr>
        <p:txBody>
          <a:bodyPr vert="horz" lIns="91440" tIns="45720" rIns="91440" bIns="45720" rtlCol="0" anchor="ctr"/>
          <a:lstStyle>
            <a:lvl1pPr algn="l">
              <a:defRPr sz="950" cap="all" baseline="0">
                <a:solidFill>
                  <a:schemeClr val="tx1">
                    <a:alpha val="80000"/>
                  </a:schemeClr>
                </a:solidFill>
              </a:defRPr>
            </a:lvl1pPr>
          </a:lstStyle>
          <a:p>
            <a:endParaRPr lang="en-US" dirty="0"/>
          </a:p>
        </p:txBody>
      </p:sp>
      <p:sp>
        <p:nvSpPr>
          <p:cNvPr id="6" name="Slide Number Placeholder 5"/>
          <p:cNvSpPr>
            <a:spLocks noGrp="1"/>
          </p:cNvSpPr>
          <p:nvPr>
            <p:ph type="sldNum" sz="quarter" idx="4"/>
          </p:nvPr>
        </p:nvSpPr>
        <p:spPr>
          <a:xfrm>
            <a:off x="8763926" y="5876412"/>
            <a:ext cx="2926080" cy="1397039"/>
          </a:xfrm>
          <a:prstGeom prst="rect">
            <a:avLst/>
          </a:prstGeom>
        </p:spPr>
        <p:txBody>
          <a:bodyPr vert="horz" lIns="91440" tIns="45720" rIns="91440" bIns="45720" rtlCol="0" anchor="b"/>
          <a:lstStyle>
            <a:lvl1pPr algn="r">
              <a:defRPr sz="10300" b="0">
                <a:ln>
                  <a:noFill/>
                </a:ln>
                <a:solidFill>
                  <a:schemeClr val="accent1">
                    <a:alpha val="25000"/>
                  </a:schemeClr>
                </a:solidFill>
                <a:latin typeface="+mj-lt"/>
              </a:defRPr>
            </a:lvl1pPr>
          </a:lstStyle>
          <a:p>
            <a:fld id="{4FAB73BC-B049-4115-A692-8D63A059BFB8}" type="slidenum">
              <a:rPr lang="en-US" smtClean="0"/>
              <a:pPr/>
              <a:t>‹#›</a:t>
            </a:fld>
            <a:endParaRPr lang="en-US" dirty="0"/>
          </a:p>
        </p:txBody>
      </p:sp>
    </p:spTree>
    <p:extLst>
      <p:ext uri="{BB962C8B-B14F-4D97-AF65-F5344CB8AC3E}">
        <p14:creationId xmlns:p14="http://schemas.microsoft.com/office/powerpoint/2010/main" val="2319247725"/>
      </p:ext>
    </p:extLst>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 id="2147483922" r:id="rId9"/>
    <p:sldLayoutId id="2147483923" r:id="rId10"/>
    <p:sldLayoutId id="2147483924" r:id="rId11"/>
  </p:sldLayoutIdLst>
  <p:txStyles>
    <p:titleStyle>
      <a:lvl1pPr algn="l" defTabSz="914400" rtl="0" eaLnBrk="1" latinLnBrk="0" hangingPunct="1">
        <a:lnSpc>
          <a:spcPct val="85000"/>
        </a:lnSpc>
        <a:spcBef>
          <a:spcPct val="0"/>
        </a:spcBef>
        <a:buNone/>
        <a:defRPr sz="5400" kern="1200" spc="-120" baseline="0">
          <a:solidFill>
            <a:schemeClr val="accent1"/>
          </a:solidFill>
          <a:latin typeface="+mj-lt"/>
          <a:ea typeface="+mj-ea"/>
          <a:cs typeface="+mj-cs"/>
        </a:defRPr>
      </a:lvl1pPr>
    </p:titleStyle>
    <p:bodyStyle>
      <a:lvl1pPr marL="91440" indent="-91440" algn="l" defTabSz="914400" rtl="0" eaLnBrk="1" latinLnBrk="0" hangingPunct="1">
        <a:lnSpc>
          <a:spcPct val="85000"/>
        </a:lnSpc>
        <a:spcBef>
          <a:spcPts val="1300"/>
        </a:spcBef>
        <a:buFont typeface="Arial" pitchFamily="34" charset="0"/>
        <a:buChar char=" "/>
        <a:defRPr sz="2400" kern="1200">
          <a:solidFill>
            <a:schemeClr val="tx1">
              <a:lumMod val="85000"/>
              <a:lumOff val="15000"/>
            </a:schemeClr>
          </a:solidFill>
          <a:latin typeface="+mn-lt"/>
          <a:ea typeface="+mn-ea"/>
          <a:cs typeface="+mn-cs"/>
        </a:defRPr>
      </a:lvl1pPr>
      <a:lvl2pPr marL="347472" indent="-342900" algn="l" defTabSz="914400" rtl="0" eaLnBrk="1" latinLnBrk="0" hangingPunct="1">
        <a:lnSpc>
          <a:spcPct val="85000"/>
        </a:lnSpc>
        <a:spcBef>
          <a:spcPts val="600"/>
        </a:spcBef>
        <a:buFont typeface="Arial" pitchFamily="34" charset="0"/>
        <a:buChar char=" "/>
        <a:defRPr sz="2400" kern="1200">
          <a:solidFill>
            <a:schemeClr val="tx1">
              <a:lumMod val="85000"/>
              <a:lumOff val="15000"/>
            </a:schemeClr>
          </a:solidFill>
          <a:latin typeface="+mn-lt"/>
          <a:ea typeface="+mn-ea"/>
          <a:cs typeface="+mn-cs"/>
        </a:defRPr>
      </a:lvl2pPr>
      <a:lvl3pPr marL="548640" indent="-548640" algn="l" defTabSz="914400" rtl="0" eaLnBrk="1" latinLnBrk="0" hangingPunct="1">
        <a:lnSpc>
          <a:spcPct val="85000"/>
        </a:lnSpc>
        <a:spcBef>
          <a:spcPts val="600"/>
        </a:spcBef>
        <a:buFont typeface="Arial" pitchFamily="34" charset="0"/>
        <a:buChar char=" "/>
        <a:defRPr sz="2000" i="1" kern="1200">
          <a:solidFill>
            <a:schemeClr val="tx1">
              <a:lumMod val="85000"/>
              <a:lumOff val="15000"/>
            </a:schemeClr>
          </a:solidFill>
          <a:latin typeface="+mn-lt"/>
          <a:ea typeface="+mn-ea"/>
          <a:cs typeface="+mn-cs"/>
        </a:defRPr>
      </a:lvl3pPr>
      <a:lvl4pPr marL="822960" indent="-82296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4pPr>
      <a:lvl5pPr marL="1097280" indent="-109728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8F40A2A7-74AC-4BEB-9E70-476C92327B79}" type="datetime1">
              <a:rPr lang="en-US" noProof="0" smtClean="0"/>
              <a:t>6/23/2020</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FEC6FB54-E19F-47A2-B619-5F5DCEBF5FD9}" type="datetime1">
              <a:rPr lang="en-US" noProof="0" smtClean="0"/>
              <a:t>6/23/2020</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1EFF9EF-A1D8-4BD0-BB42-A6BC2B9EAD3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510D2A6-5BE7-4AF2-83ED-75FAFC2256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84A633-4608-4D67-95DE-D1986E8A48B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3F6C42-31E9-46F8-A70B-95D5B43B3807}" type="datetime1">
              <a:rPr lang="en-US" smtClean="0"/>
              <a:t>6/23/2020</a:t>
            </a:fld>
            <a:endParaRPr lang="en-US"/>
          </a:p>
        </p:txBody>
      </p:sp>
      <p:sp>
        <p:nvSpPr>
          <p:cNvPr id="5" name="Footer Placeholder 4">
            <a:extLst>
              <a:ext uri="{FF2B5EF4-FFF2-40B4-BE49-F238E27FC236}">
                <a16:creationId xmlns:a16="http://schemas.microsoft.com/office/drawing/2014/main" id="{3D2EE0B2-3F5C-4A10-BA5E-AD21131141D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13A8866-1910-4635-8336-795419DC9B2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69463A4-6EF3-4FDD-B797-80289F1F02C8}" type="slidenum">
              <a:rPr lang="en-US" smtClean="0"/>
              <a:t>‹#›</a:t>
            </a:fld>
            <a:endParaRPr lang="en-US"/>
          </a:p>
        </p:txBody>
      </p:sp>
    </p:spTree>
    <p:extLst>
      <p:ext uri="{BB962C8B-B14F-4D97-AF65-F5344CB8AC3E}">
        <p14:creationId xmlns:p14="http://schemas.microsoft.com/office/powerpoint/2010/main" val="2330473426"/>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33B3184-CCF0-4DEC-8F19-C11443ADF162}" type="datetime1">
              <a:rPr lang="en-US" smtClean="0">
                <a:solidFill>
                  <a:prstClr val="black">
                    <a:tint val="75000"/>
                  </a:prstClr>
                </a:solidFill>
              </a:rPr>
              <a:t>6/23/2020</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5F8EED1-846A-4F43-89DA-F7E4DF368A6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2422168"/>
      </p:ext>
    </p:extLst>
  </p:cSld>
  <p:clrMap bg1="lt1" tx1="dk1" bg2="lt2" tx2="dk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 id="2147483787" r:id="rId5"/>
    <p:sldLayoutId id="2147483788" r:id="rId6"/>
    <p:sldLayoutId id="2147483789" r:id="rId7"/>
    <p:sldLayoutId id="2147483790" r:id="rId8"/>
    <p:sldLayoutId id="2147483791" r:id="rId9"/>
    <p:sldLayoutId id="2147483792" r:id="rId10"/>
    <p:sldLayoutId id="2147483793"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4EFD2C3-651F-45D2-BA7C-BB6DF8D3A8B5}" type="datetime1">
              <a:rPr lang="en-US" smtClean="0"/>
              <a:t>6/23/2020</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0891E6-99A0-435A-BE7D-EEDF13812F98}" type="slidenum">
              <a:rPr lang="en-US" smtClean="0"/>
              <a:pPr/>
              <a:t>‹#›</a:t>
            </a:fld>
            <a:endParaRPr lang="en-US"/>
          </a:p>
        </p:txBody>
      </p:sp>
    </p:spTree>
    <p:extLst>
      <p:ext uri="{BB962C8B-B14F-4D97-AF65-F5344CB8AC3E}">
        <p14:creationId xmlns:p14="http://schemas.microsoft.com/office/powerpoint/2010/main" val="1798640150"/>
      </p:ext>
    </p:extLst>
  </p:cSld>
  <p:clrMap bg1="lt1" tx1="dk1" bg2="lt2" tx2="dk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37D1537-1712-4515-B9DB-0E788FBBE978}" type="datetime1">
              <a:rPr lang="en-US" smtClean="0"/>
              <a:t>6/23/2020</a:t>
            </a:fld>
            <a:endParaRPr lang="en-A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857C85B-F371-4484-88B9-8DDFA6003D31}" type="slidenum">
              <a:rPr lang="en-AU" smtClean="0"/>
              <a:t>‹#›</a:t>
            </a:fld>
            <a:endParaRPr lang="en-AU"/>
          </a:p>
        </p:txBody>
      </p:sp>
    </p:spTree>
    <p:extLst>
      <p:ext uri="{BB962C8B-B14F-4D97-AF65-F5344CB8AC3E}">
        <p14:creationId xmlns:p14="http://schemas.microsoft.com/office/powerpoint/2010/main" val="789361100"/>
      </p:ext>
    </p:extLst>
  </p:cSld>
  <p:clrMap bg1="lt1" tx1="dk1" bg2="lt2" tx2="dk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p>
        </p:txBody>
      </p:sp>
      <p:sp>
        <p:nvSpPr>
          <p:cNvPr id="2051" name="Text Placeholder 2"/>
          <p:cNvSpPr>
            <a:spLocks noGrp="1"/>
          </p:cNvSpPr>
          <p:nvPr>
            <p:ph type="body" idx="1"/>
          </p:nvPr>
        </p:nvSpPr>
        <p:spPr bwMode="auto">
          <a:xfrm>
            <a:off x="609600" y="1600200"/>
            <a:ext cx="10160000" cy="4800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a:solidFill>
                <a:prstClr val="white"/>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a:solidFill>
                <a:prstClr val="white"/>
              </a:solidFill>
            </a:endParaRPr>
          </a:p>
        </p:txBody>
      </p:sp>
      <p:sp>
        <p:nvSpPr>
          <p:cNvPr id="6" name="Slide Number Placeholder 5"/>
          <p:cNvSpPr>
            <a:spLocks noGrp="1"/>
          </p:cNvSpPr>
          <p:nvPr>
            <p:ph type="sldNum" sz="quarter" idx="4"/>
          </p:nvPr>
        </p:nvSpPr>
        <p:spPr>
          <a:xfrm>
            <a:off x="11374967" y="5648326"/>
            <a:ext cx="732367" cy="396875"/>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pPr fontAlgn="base">
              <a:spcBef>
                <a:spcPct val="0"/>
              </a:spcBef>
              <a:spcAft>
                <a:spcPct val="0"/>
              </a:spcAft>
              <a:defRPr/>
            </a:pPr>
            <a:fld id="{88CD1FBF-51C9-4A75-9033-BF76499C9432}" type="slidenum">
              <a:rPr lang="en-US">
                <a:latin typeface="Arial" charset="0"/>
                <a:cs typeface="Arial" charset="0"/>
              </a:rPr>
              <a:pPr fontAlgn="base">
                <a:spcBef>
                  <a:spcPct val="0"/>
                </a:spcBef>
                <a:spcAft>
                  <a:spcPct val="0"/>
                </a:spcAft>
                <a:defRPr/>
              </a:pPr>
              <a:t>‹#›</a:t>
            </a:fld>
            <a:endParaRPr lang="en-US">
              <a:latin typeface="Arial" charset="0"/>
              <a:cs typeface="Arial" charset="0"/>
            </a:endParaRPr>
          </a:p>
        </p:txBody>
      </p:sp>
      <p:sp>
        <p:nvSpPr>
          <p:cNvPr id="5" name="Footer Placeholder 4"/>
          <p:cNvSpPr>
            <a:spLocks noGrp="1"/>
          </p:cNvSpPr>
          <p:nvPr>
            <p:ph type="ftr" sz="quarter" idx="3"/>
          </p:nvPr>
        </p:nvSpPr>
        <p:spPr>
          <a:xfrm rot="16200000">
            <a:off x="10511103" y="3988066"/>
            <a:ext cx="2366963" cy="486833"/>
          </a:xfrm>
          <a:prstGeom prst="rect">
            <a:avLst/>
          </a:prstGeom>
        </p:spPr>
        <p:txBody>
          <a:bodyPr vert="horz" lIns="91440" tIns="45720" rIns="91440" bIns="45720" rtlCol="0" anchor="ctr"/>
          <a:lstStyle>
            <a:lvl1pPr algn="r">
              <a:defRPr sz="1200">
                <a:solidFill>
                  <a:schemeClr val="bg2"/>
                </a:solidFill>
              </a:defRPr>
            </a:lvl1pPr>
          </a:lstStyle>
          <a:p>
            <a:pPr fontAlgn="base">
              <a:spcBef>
                <a:spcPct val="0"/>
              </a:spcBef>
              <a:spcAft>
                <a:spcPct val="0"/>
              </a:spcAft>
              <a:defRPr/>
            </a:pPr>
            <a:endParaRPr lang="en-US">
              <a:solidFill>
                <a:srgbClr val="EEECE1"/>
              </a:solidFill>
              <a:latin typeface="Arial" charset="0"/>
              <a:cs typeface="Arial" charset="0"/>
            </a:endParaRPr>
          </a:p>
        </p:txBody>
      </p:sp>
      <p:sp>
        <p:nvSpPr>
          <p:cNvPr id="4" name="Date Placeholder 3"/>
          <p:cNvSpPr>
            <a:spLocks noGrp="1"/>
          </p:cNvSpPr>
          <p:nvPr>
            <p:ph type="dt" sz="half" idx="2"/>
          </p:nvPr>
        </p:nvSpPr>
        <p:spPr>
          <a:xfrm rot="16200000">
            <a:off x="10475384" y="1585384"/>
            <a:ext cx="2438400" cy="486833"/>
          </a:xfrm>
          <a:prstGeom prst="rect">
            <a:avLst/>
          </a:prstGeom>
        </p:spPr>
        <p:txBody>
          <a:bodyPr vert="horz" lIns="91440" tIns="45720" rIns="91440" bIns="45720" rtlCol="0" anchor="ctr"/>
          <a:lstStyle>
            <a:lvl1pPr algn="l">
              <a:defRPr sz="1200">
                <a:solidFill>
                  <a:schemeClr val="bg2"/>
                </a:solidFill>
              </a:defRPr>
            </a:lvl1pPr>
          </a:lstStyle>
          <a:p>
            <a:pPr fontAlgn="base">
              <a:spcBef>
                <a:spcPct val="0"/>
              </a:spcBef>
              <a:spcAft>
                <a:spcPct val="0"/>
              </a:spcAft>
              <a:defRPr/>
            </a:pPr>
            <a:fld id="{423D29AD-7928-4F91-8433-E177E3729BA7}" type="datetime1">
              <a:rPr lang="en-US" smtClean="0">
                <a:solidFill>
                  <a:srgbClr val="EEECE1"/>
                </a:solidFill>
                <a:latin typeface="Arial" charset="0"/>
                <a:cs typeface="Arial" charset="0"/>
              </a:rPr>
              <a:t>6/23/2020</a:t>
            </a:fld>
            <a:endParaRPr lang="en-US">
              <a:solidFill>
                <a:srgbClr val="EEECE1"/>
              </a:solidFill>
              <a:latin typeface="Arial" charset="0"/>
              <a:cs typeface="Arial" charset="0"/>
            </a:endParaRPr>
          </a:p>
        </p:txBody>
      </p:sp>
    </p:spTree>
    <p:extLst>
      <p:ext uri="{BB962C8B-B14F-4D97-AF65-F5344CB8AC3E}">
        <p14:creationId xmlns:p14="http://schemas.microsoft.com/office/powerpoint/2010/main" val="1931583020"/>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Lst>
  <p:hf hdr="0" ftr="0" dt="0"/>
  <p:txStyles>
    <p:titleStyle>
      <a:lvl1pPr algn="l" rtl="0" eaLnBrk="0" fontAlgn="base" hangingPunct="0">
        <a:spcBef>
          <a:spcPct val="0"/>
        </a:spcBef>
        <a:spcAft>
          <a:spcPct val="0"/>
        </a:spcAft>
        <a:defRPr sz="4600" kern="1200" spc="-100">
          <a:solidFill>
            <a:schemeClr val="tx2"/>
          </a:solidFill>
          <a:latin typeface="+mj-lt"/>
          <a:ea typeface="+mj-ea"/>
          <a:cs typeface="+mj-cs"/>
        </a:defRPr>
      </a:lvl1pPr>
      <a:lvl2pPr algn="l" rtl="0" eaLnBrk="0" fontAlgn="base" hangingPunct="0">
        <a:spcBef>
          <a:spcPct val="0"/>
        </a:spcBef>
        <a:spcAft>
          <a:spcPct val="0"/>
        </a:spcAft>
        <a:defRPr sz="4600">
          <a:solidFill>
            <a:schemeClr val="tx2"/>
          </a:solidFill>
          <a:latin typeface="Cambria" pitchFamily="18" charset="0"/>
        </a:defRPr>
      </a:lvl2pPr>
      <a:lvl3pPr algn="l" rtl="0" eaLnBrk="0" fontAlgn="base" hangingPunct="0">
        <a:spcBef>
          <a:spcPct val="0"/>
        </a:spcBef>
        <a:spcAft>
          <a:spcPct val="0"/>
        </a:spcAft>
        <a:defRPr sz="4600">
          <a:solidFill>
            <a:schemeClr val="tx2"/>
          </a:solidFill>
          <a:latin typeface="Cambria" pitchFamily="18" charset="0"/>
        </a:defRPr>
      </a:lvl3pPr>
      <a:lvl4pPr algn="l" rtl="0" eaLnBrk="0" fontAlgn="base" hangingPunct="0">
        <a:spcBef>
          <a:spcPct val="0"/>
        </a:spcBef>
        <a:spcAft>
          <a:spcPct val="0"/>
        </a:spcAft>
        <a:defRPr sz="4600">
          <a:solidFill>
            <a:schemeClr val="tx2"/>
          </a:solidFill>
          <a:latin typeface="Cambria" pitchFamily="18" charset="0"/>
        </a:defRPr>
      </a:lvl4pPr>
      <a:lvl5pPr algn="l" rtl="0" eaLnBrk="0" fontAlgn="base" hangingPunct="0">
        <a:spcBef>
          <a:spcPct val="0"/>
        </a:spcBef>
        <a:spcAft>
          <a:spcPct val="0"/>
        </a:spcAft>
        <a:defRPr sz="4600">
          <a:solidFill>
            <a:schemeClr val="tx2"/>
          </a:solidFill>
          <a:latin typeface="Cambria" pitchFamily="18" charset="0"/>
        </a:defRPr>
      </a:lvl5pPr>
      <a:lvl6pPr marL="457200" algn="l" rtl="0" fontAlgn="base">
        <a:spcBef>
          <a:spcPct val="0"/>
        </a:spcBef>
        <a:spcAft>
          <a:spcPct val="0"/>
        </a:spcAft>
        <a:defRPr sz="4600">
          <a:solidFill>
            <a:schemeClr val="tx2"/>
          </a:solidFill>
          <a:latin typeface="Cambria" pitchFamily="18" charset="0"/>
        </a:defRPr>
      </a:lvl6pPr>
      <a:lvl7pPr marL="914400" algn="l" rtl="0" fontAlgn="base">
        <a:spcBef>
          <a:spcPct val="0"/>
        </a:spcBef>
        <a:spcAft>
          <a:spcPct val="0"/>
        </a:spcAft>
        <a:defRPr sz="4600">
          <a:solidFill>
            <a:schemeClr val="tx2"/>
          </a:solidFill>
          <a:latin typeface="Cambria" pitchFamily="18" charset="0"/>
        </a:defRPr>
      </a:lvl7pPr>
      <a:lvl8pPr marL="1371600" algn="l" rtl="0" fontAlgn="base">
        <a:spcBef>
          <a:spcPct val="0"/>
        </a:spcBef>
        <a:spcAft>
          <a:spcPct val="0"/>
        </a:spcAft>
        <a:defRPr sz="4600">
          <a:solidFill>
            <a:schemeClr val="tx2"/>
          </a:solidFill>
          <a:latin typeface="Cambria" pitchFamily="18" charset="0"/>
        </a:defRPr>
      </a:lvl8pPr>
      <a:lvl9pPr marL="1828800" algn="l" rtl="0" fontAlgn="base">
        <a:spcBef>
          <a:spcPct val="0"/>
        </a:spcBef>
        <a:spcAft>
          <a:spcPct val="0"/>
        </a:spcAft>
        <a:defRPr sz="4600">
          <a:solidFill>
            <a:schemeClr val="tx2"/>
          </a:solidFill>
          <a:latin typeface="Cambria" pitchFamily="18" charset="0"/>
        </a:defRPr>
      </a:lvl9pPr>
    </p:titleStyle>
    <p:bodyStyle>
      <a:lvl1pPr marL="342900" indent="-228600" algn="l" rtl="0" eaLnBrk="0" fontAlgn="base" hangingPunct="0">
        <a:spcBef>
          <a:spcPct val="20000"/>
        </a:spcBef>
        <a:spcAft>
          <a:spcPct val="0"/>
        </a:spcAft>
        <a:buClr>
          <a:schemeClr val="accent1"/>
        </a:buClr>
        <a:buFont typeface="Arial" charset="0"/>
        <a:buChar char="•"/>
        <a:defRPr sz="2200" kern="1200">
          <a:solidFill>
            <a:schemeClr val="tx1"/>
          </a:solidFill>
          <a:latin typeface="+mn-lt"/>
          <a:ea typeface="+mn-ea"/>
          <a:cs typeface="+mn-cs"/>
        </a:defRPr>
      </a:lvl1pPr>
      <a:lvl2pPr marL="639763" indent="-228600" algn="l" rtl="0" eaLnBrk="0" fontAlgn="base" hangingPunct="0">
        <a:spcBef>
          <a:spcPct val="20000"/>
        </a:spcBef>
        <a:spcAft>
          <a:spcPct val="0"/>
        </a:spcAft>
        <a:buClr>
          <a:schemeClr val="accent2"/>
        </a:buClr>
        <a:buFont typeface="Arial" charset="0"/>
        <a:buChar char="•"/>
        <a:defRPr sz="2000" kern="1200">
          <a:solidFill>
            <a:schemeClr val="tx1"/>
          </a:solidFill>
          <a:latin typeface="+mn-lt"/>
          <a:ea typeface="+mn-ea"/>
          <a:cs typeface="+mn-cs"/>
        </a:defRPr>
      </a:lvl2pPr>
      <a:lvl3pPr marL="1004888" indent="-228600" algn="l" rtl="0" eaLnBrk="0" fontAlgn="base" hangingPunct="0">
        <a:spcBef>
          <a:spcPct val="20000"/>
        </a:spcBef>
        <a:spcAft>
          <a:spcPct val="0"/>
        </a:spcAft>
        <a:buClr>
          <a:srgbClr val="D2CB6C"/>
        </a:buClr>
        <a:buFont typeface="Arial" charset="0"/>
        <a:buChar char="•"/>
        <a:defRPr kern="1200">
          <a:solidFill>
            <a:schemeClr val="tx1"/>
          </a:solidFill>
          <a:latin typeface="+mn-lt"/>
          <a:ea typeface="+mn-ea"/>
          <a:cs typeface="+mn-cs"/>
        </a:defRPr>
      </a:lvl3pPr>
      <a:lvl4pPr marL="1279525" indent="-228600" algn="l" rtl="0" eaLnBrk="0" fontAlgn="base" hangingPunct="0">
        <a:spcBef>
          <a:spcPct val="20000"/>
        </a:spcBef>
        <a:spcAft>
          <a:spcPct val="0"/>
        </a:spcAft>
        <a:buClr>
          <a:srgbClr val="95A39D"/>
        </a:buClr>
        <a:buFont typeface="Arial" charset="0"/>
        <a:buChar char="•"/>
        <a:defRPr sz="1600" kern="1200">
          <a:solidFill>
            <a:schemeClr val="tx1"/>
          </a:solidFill>
          <a:latin typeface="+mn-lt"/>
          <a:ea typeface="+mn-ea"/>
          <a:cs typeface="+mn-cs"/>
        </a:defRPr>
      </a:lvl4pPr>
      <a:lvl5pPr marL="1554163" indent="-228600" algn="l" rtl="0" eaLnBrk="0" fontAlgn="base" hangingPunct="0">
        <a:spcBef>
          <a:spcPct val="20000"/>
        </a:spcBef>
        <a:spcAft>
          <a:spcPct val="0"/>
        </a:spcAft>
        <a:buClr>
          <a:srgbClr val="C89F5D"/>
        </a:buClr>
        <a:buFont typeface="Arial" charset="0"/>
        <a:buChar char="•"/>
        <a:defRPr sz="1400" kern="120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p>
        </p:txBody>
      </p:sp>
      <p:sp>
        <p:nvSpPr>
          <p:cNvPr id="2051" name="Text Placeholder 2"/>
          <p:cNvSpPr>
            <a:spLocks noGrp="1"/>
          </p:cNvSpPr>
          <p:nvPr>
            <p:ph type="body" idx="1"/>
          </p:nvPr>
        </p:nvSpPr>
        <p:spPr bwMode="auto">
          <a:xfrm>
            <a:off x="609600" y="1600200"/>
            <a:ext cx="10160000" cy="4800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6" name="Slide Number Placeholder 5"/>
          <p:cNvSpPr>
            <a:spLocks noGrp="1"/>
          </p:cNvSpPr>
          <p:nvPr>
            <p:ph type="sldNum" sz="quarter" idx="4"/>
          </p:nvPr>
        </p:nvSpPr>
        <p:spPr>
          <a:xfrm>
            <a:off x="11374967" y="5648326"/>
            <a:ext cx="732367" cy="396875"/>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pPr>
              <a:defRPr/>
            </a:pPr>
            <a:fld id="{88CD1FBF-51C9-4A75-9033-BF76499C9432}" type="slidenum">
              <a:rPr lang="en-US"/>
              <a:pPr>
                <a:defRPr/>
              </a:pPr>
              <a:t>‹#›</a:t>
            </a:fld>
            <a:endParaRPr lang="en-US"/>
          </a:p>
        </p:txBody>
      </p:sp>
      <p:sp>
        <p:nvSpPr>
          <p:cNvPr id="5" name="Footer Placeholder 4"/>
          <p:cNvSpPr>
            <a:spLocks noGrp="1"/>
          </p:cNvSpPr>
          <p:nvPr>
            <p:ph type="ftr" sz="quarter" idx="3"/>
          </p:nvPr>
        </p:nvSpPr>
        <p:spPr>
          <a:xfrm rot="16200000">
            <a:off x="10511103" y="3988066"/>
            <a:ext cx="2366963" cy="486833"/>
          </a:xfrm>
          <a:prstGeom prst="rect">
            <a:avLst/>
          </a:prstGeom>
        </p:spPr>
        <p:txBody>
          <a:bodyPr vert="horz" lIns="91440" tIns="45720" rIns="91440" bIns="45720" rtlCol="0" anchor="ctr"/>
          <a:lstStyle>
            <a:lvl1pPr algn="r">
              <a:defRPr sz="1200">
                <a:solidFill>
                  <a:schemeClr val="bg2"/>
                </a:solidFill>
              </a:defRPr>
            </a:lvl1pPr>
          </a:lstStyle>
          <a:p>
            <a:pPr>
              <a:defRPr/>
            </a:pPr>
            <a:endParaRPr lang="en-US"/>
          </a:p>
        </p:txBody>
      </p:sp>
      <p:sp>
        <p:nvSpPr>
          <p:cNvPr id="4" name="Date Placeholder 3"/>
          <p:cNvSpPr>
            <a:spLocks noGrp="1"/>
          </p:cNvSpPr>
          <p:nvPr>
            <p:ph type="dt" sz="half" idx="2"/>
          </p:nvPr>
        </p:nvSpPr>
        <p:spPr>
          <a:xfrm rot="16200000">
            <a:off x="10475384" y="1585384"/>
            <a:ext cx="2438400" cy="486833"/>
          </a:xfrm>
          <a:prstGeom prst="rect">
            <a:avLst/>
          </a:prstGeom>
        </p:spPr>
        <p:txBody>
          <a:bodyPr vert="horz" lIns="91440" tIns="45720" rIns="91440" bIns="45720" rtlCol="0" anchor="ctr"/>
          <a:lstStyle>
            <a:lvl1pPr algn="l">
              <a:defRPr sz="1200">
                <a:solidFill>
                  <a:schemeClr val="bg2"/>
                </a:solidFill>
              </a:defRPr>
            </a:lvl1pPr>
          </a:lstStyle>
          <a:p>
            <a:pPr>
              <a:defRPr/>
            </a:pPr>
            <a:fld id="{8613DB48-6F6C-43E8-BAE7-89AD31E879A6}" type="datetime1">
              <a:rPr lang="en-US" smtClean="0"/>
              <a:t>6/23/2020</a:t>
            </a:fld>
            <a:endParaRPr lang="en-US"/>
          </a:p>
        </p:txBody>
      </p:sp>
    </p:spTree>
    <p:extLst>
      <p:ext uri="{BB962C8B-B14F-4D97-AF65-F5344CB8AC3E}">
        <p14:creationId xmlns:p14="http://schemas.microsoft.com/office/powerpoint/2010/main" val="1341575590"/>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Lst>
  <p:hf hdr="0" ftr="0" dt="0"/>
  <p:txStyles>
    <p:titleStyle>
      <a:lvl1pPr algn="l" rtl="0" eaLnBrk="0" fontAlgn="base" hangingPunct="0">
        <a:spcBef>
          <a:spcPct val="0"/>
        </a:spcBef>
        <a:spcAft>
          <a:spcPct val="0"/>
        </a:spcAft>
        <a:defRPr sz="4600" kern="1200" spc="-100">
          <a:solidFill>
            <a:schemeClr val="tx2"/>
          </a:solidFill>
          <a:latin typeface="+mj-lt"/>
          <a:ea typeface="+mj-ea"/>
          <a:cs typeface="+mj-cs"/>
        </a:defRPr>
      </a:lvl1pPr>
      <a:lvl2pPr algn="l" rtl="0" eaLnBrk="0" fontAlgn="base" hangingPunct="0">
        <a:spcBef>
          <a:spcPct val="0"/>
        </a:spcBef>
        <a:spcAft>
          <a:spcPct val="0"/>
        </a:spcAft>
        <a:defRPr sz="4600">
          <a:solidFill>
            <a:schemeClr val="tx2"/>
          </a:solidFill>
          <a:latin typeface="Cambria" pitchFamily="18" charset="0"/>
        </a:defRPr>
      </a:lvl2pPr>
      <a:lvl3pPr algn="l" rtl="0" eaLnBrk="0" fontAlgn="base" hangingPunct="0">
        <a:spcBef>
          <a:spcPct val="0"/>
        </a:spcBef>
        <a:spcAft>
          <a:spcPct val="0"/>
        </a:spcAft>
        <a:defRPr sz="4600">
          <a:solidFill>
            <a:schemeClr val="tx2"/>
          </a:solidFill>
          <a:latin typeface="Cambria" pitchFamily="18" charset="0"/>
        </a:defRPr>
      </a:lvl3pPr>
      <a:lvl4pPr algn="l" rtl="0" eaLnBrk="0" fontAlgn="base" hangingPunct="0">
        <a:spcBef>
          <a:spcPct val="0"/>
        </a:spcBef>
        <a:spcAft>
          <a:spcPct val="0"/>
        </a:spcAft>
        <a:defRPr sz="4600">
          <a:solidFill>
            <a:schemeClr val="tx2"/>
          </a:solidFill>
          <a:latin typeface="Cambria" pitchFamily="18" charset="0"/>
        </a:defRPr>
      </a:lvl4pPr>
      <a:lvl5pPr algn="l" rtl="0" eaLnBrk="0" fontAlgn="base" hangingPunct="0">
        <a:spcBef>
          <a:spcPct val="0"/>
        </a:spcBef>
        <a:spcAft>
          <a:spcPct val="0"/>
        </a:spcAft>
        <a:defRPr sz="4600">
          <a:solidFill>
            <a:schemeClr val="tx2"/>
          </a:solidFill>
          <a:latin typeface="Cambria" pitchFamily="18" charset="0"/>
        </a:defRPr>
      </a:lvl5pPr>
      <a:lvl6pPr marL="457200" algn="l" rtl="0" fontAlgn="base">
        <a:spcBef>
          <a:spcPct val="0"/>
        </a:spcBef>
        <a:spcAft>
          <a:spcPct val="0"/>
        </a:spcAft>
        <a:defRPr sz="4600">
          <a:solidFill>
            <a:schemeClr val="tx2"/>
          </a:solidFill>
          <a:latin typeface="Cambria" pitchFamily="18" charset="0"/>
        </a:defRPr>
      </a:lvl6pPr>
      <a:lvl7pPr marL="914400" algn="l" rtl="0" fontAlgn="base">
        <a:spcBef>
          <a:spcPct val="0"/>
        </a:spcBef>
        <a:spcAft>
          <a:spcPct val="0"/>
        </a:spcAft>
        <a:defRPr sz="4600">
          <a:solidFill>
            <a:schemeClr val="tx2"/>
          </a:solidFill>
          <a:latin typeface="Cambria" pitchFamily="18" charset="0"/>
        </a:defRPr>
      </a:lvl7pPr>
      <a:lvl8pPr marL="1371600" algn="l" rtl="0" fontAlgn="base">
        <a:spcBef>
          <a:spcPct val="0"/>
        </a:spcBef>
        <a:spcAft>
          <a:spcPct val="0"/>
        </a:spcAft>
        <a:defRPr sz="4600">
          <a:solidFill>
            <a:schemeClr val="tx2"/>
          </a:solidFill>
          <a:latin typeface="Cambria" pitchFamily="18" charset="0"/>
        </a:defRPr>
      </a:lvl8pPr>
      <a:lvl9pPr marL="1828800" algn="l" rtl="0" fontAlgn="base">
        <a:spcBef>
          <a:spcPct val="0"/>
        </a:spcBef>
        <a:spcAft>
          <a:spcPct val="0"/>
        </a:spcAft>
        <a:defRPr sz="4600">
          <a:solidFill>
            <a:schemeClr val="tx2"/>
          </a:solidFill>
          <a:latin typeface="Cambria" pitchFamily="18" charset="0"/>
        </a:defRPr>
      </a:lvl9pPr>
    </p:titleStyle>
    <p:bodyStyle>
      <a:lvl1pPr marL="342900" indent="-228600" algn="l" rtl="0" eaLnBrk="0" fontAlgn="base" hangingPunct="0">
        <a:spcBef>
          <a:spcPct val="20000"/>
        </a:spcBef>
        <a:spcAft>
          <a:spcPct val="0"/>
        </a:spcAft>
        <a:buClr>
          <a:schemeClr val="accent1"/>
        </a:buClr>
        <a:buFont typeface="Arial" charset="0"/>
        <a:buChar char="•"/>
        <a:defRPr sz="2200" kern="1200">
          <a:solidFill>
            <a:schemeClr val="tx1"/>
          </a:solidFill>
          <a:latin typeface="+mn-lt"/>
          <a:ea typeface="+mn-ea"/>
          <a:cs typeface="+mn-cs"/>
        </a:defRPr>
      </a:lvl1pPr>
      <a:lvl2pPr marL="639763" indent="-228600" algn="l" rtl="0" eaLnBrk="0" fontAlgn="base" hangingPunct="0">
        <a:spcBef>
          <a:spcPct val="20000"/>
        </a:spcBef>
        <a:spcAft>
          <a:spcPct val="0"/>
        </a:spcAft>
        <a:buClr>
          <a:schemeClr val="accent2"/>
        </a:buClr>
        <a:buFont typeface="Arial" charset="0"/>
        <a:buChar char="•"/>
        <a:defRPr sz="2000" kern="1200">
          <a:solidFill>
            <a:schemeClr val="tx1"/>
          </a:solidFill>
          <a:latin typeface="+mn-lt"/>
          <a:ea typeface="+mn-ea"/>
          <a:cs typeface="+mn-cs"/>
        </a:defRPr>
      </a:lvl2pPr>
      <a:lvl3pPr marL="1004888" indent="-228600" algn="l" rtl="0" eaLnBrk="0" fontAlgn="base" hangingPunct="0">
        <a:spcBef>
          <a:spcPct val="20000"/>
        </a:spcBef>
        <a:spcAft>
          <a:spcPct val="0"/>
        </a:spcAft>
        <a:buClr>
          <a:srgbClr val="D2CB6C"/>
        </a:buClr>
        <a:buFont typeface="Arial" charset="0"/>
        <a:buChar char="•"/>
        <a:defRPr kern="1200">
          <a:solidFill>
            <a:schemeClr val="tx1"/>
          </a:solidFill>
          <a:latin typeface="+mn-lt"/>
          <a:ea typeface="+mn-ea"/>
          <a:cs typeface="+mn-cs"/>
        </a:defRPr>
      </a:lvl3pPr>
      <a:lvl4pPr marL="1279525" indent="-228600" algn="l" rtl="0" eaLnBrk="0" fontAlgn="base" hangingPunct="0">
        <a:spcBef>
          <a:spcPct val="20000"/>
        </a:spcBef>
        <a:spcAft>
          <a:spcPct val="0"/>
        </a:spcAft>
        <a:buClr>
          <a:srgbClr val="95A39D"/>
        </a:buClr>
        <a:buFont typeface="Arial" charset="0"/>
        <a:buChar char="•"/>
        <a:defRPr sz="1600" kern="1200">
          <a:solidFill>
            <a:schemeClr val="tx1"/>
          </a:solidFill>
          <a:latin typeface="+mn-lt"/>
          <a:ea typeface="+mn-ea"/>
          <a:cs typeface="+mn-cs"/>
        </a:defRPr>
      </a:lvl4pPr>
      <a:lvl5pPr marL="1554163" indent="-228600" algn="l" rtl="0" eaLnBrk="0" fontAlgn="base" hangingPunct="0">
        <a:spcBef>
          <a:spcPct val="20000"/>
        </a:spcBef>
        <a:spcAft>
          <a:spcPct val="0"/>
        </a:spcAft>
        <a:buClr>
          <a:srgbClr val="C89F5D"/>
        </a:buClr>
        <a:buFont typeface="Arial" charset="0"/>
        <a:buChar char="•"/>
        <a:defRPr sz="1400" kern="120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s://comm.eval.org/researchonevaluation/viewdocument/international-collaboration-for-ro" TargetMode="Externa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png"/><Relationship Id="rId1" Type="http://schemas.openxmlformats.org/officeDocument/2006/relationships/slideLayout" Target="../slideLayouts/slideLayout66.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5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7.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68.xml"/></Relationships>
</file>

<file path=ppt/slides/_rels/slide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50.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xml"/><Relationship Id="rId1" Type="http://schemas.openxmlformats.org/officeDocument/2006/relationships/slideLayout" Target="../slideLayouts/slideLayout179.xml"/><Relationship Id="rId6" Type="http://schemas.openxmlformats.org/officeDocument/2006/relationships/image" Target="../media/image26.jpg"/><Relationship Id="rId5" Type="http://schemas.openxmlformats.org/officeDocument/2006/relationships/hyperlink" Target="https://www.chathamhouse.org/about/chatham-house-rule?gclid=CjwKEAjwubK4BRC1xczKrZyj3mkSJAC6ntgrr_nU-8g4DTRKJYTD1KaNfaic3aWKQz4bX8qKwVoMLhoCTDzw_wcB#sthash.KOYRUAlW.dpuf" TargetMode="External"/><Relationship Id="rId4" Type="http://schemas.openxmlformats.org/officeDocument/2006/relationships/hyperlink" Target="http://vadimtrunov.35photo.ru/"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5.xml.rels><?xml version="1.0" encoding="UTF-8" standalone="yes"?>
<Relationships xmlns="http://schemas.openxmlformats.org/package/2006/relationships"><Relationship Id="rId3" Type="http://schemas.openxmlformats.org/officeDocument/2006/relationships/hyperlink" Target="https://www.sciencedirect.com/journal/evaluation-and-program-planning/special-issue/10RJ5T2S1BK" TargetMode="External"/><Relationship Id="rId2" Type="http://schemas.openxmlformats.org/officeDocument/2006/relationships/hyperlink" Target="https://journals.sagepub.com/toc/evja/19/4" TargetMode="External"/><Relationship Id="rId1" Type="http://schemas.openxmlformats.org/officeDocument/2006/relationships/slideLayout" Target="../slideLayouts/slideLayout7.xml"/><Relationship Id="rId6" Type="http://schemas.openxmlformats.org/officeDocument/2006/relationships/hyperlink" Target="https://www.isee-evaled.org/" TargetMode="External"/><Relationship Id="rId5" Type="http://schemas.openxmlformats.org/officeDocument/2006/relationships/image" Target="../media/image28.jpg"/><Relationship Id="rId4" Type="http://schemas.openxmlformats.org/officeDocument/2006/relationships/image" Target="../media/image27.jpg"/></Relationships>
</file>

<file path=ppt/slides/_rels/slide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77.xml"/><Relationship Id="rId5" Type="http://schemas.openxmlformats.org/officeDocument/2006/relationships/image" Target="../media/image32.jpg"/><Relationship Id="rId4" Type="http://schemas.openxmlformats.org/officeDocument/2006/relationships/image" Target="../media/image31.jpg"/></Relationships>
</file>

<file path=ppt/slides/_rels/slide2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hyperlink" Target="https://vimeo.com/386813166" TargetMode="Externa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5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docs.google.com/spreadsheets/d/1rTBmAYBU1nWID85ap_CPFA7w3CMLFtz3TB0Y7VBtj94/edit?usp=sharing" TargetMode="Externa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161.xml"/><Relationship Id="rId5" Type="http://schemas.openxmlformats.org/officeDocument/2006/relationships/image" Target="../media/image18.png"/><Relationship Id="rId4" Type="http://schemas.openxmlformats.org/officeDocument/2006/relationships/image" Target="../media/image17.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hyperlink" Target="https://vimeo.com/386813166" TargetMode="External"/><Relationship Id="rId1" Type="http://schemas.openxmlformats.org/officeDocument/2006/relationships/slideLayout" Target="../slideLayouts/slideLayout18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43.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3.xml"/><Relationship Id="rId1" Type="http://schemas.openxmlformats.org/officeDocument/2006/relationships/slideLayout" Target="../slideLayouts/slideLayout18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docs.google.com/spreadsheets/d/1rTBmAYBU1nWID85ap_CPFA7w3CMLFtz3TB0Y7VBtj94/edit?usp=sharing" TargetMode="External"/><Relationship Id="rId1" Type="http://schemas.openxmlformats.org/officeDocument/2006/relationships/slideLayout" Target="../slideLayouts/slideLayout18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6.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2B09C53-E91D-4388-A8FD-12CD5AEA88B6}"/>
              </a:ext>
            </a:extLst>
          </p:cNvPr>
          <p:cNvSpPr>
            <a:spLocks noGrp="1"/>
          </p:cNvSpPr>
          <p:nvPr>
            <p:ph type="title"/>
          </p:nvPr>
        </p:nvSpPr>
        <p:spPr/>
        <p:txBody>
          <a:bodyPr/>
          <a:lstStyle/>
          <a:p>
            <a:r>
              <a:rPr lang="en-AU" dirty="0"/>
              <a:t>Agenda</a:t>
            </a:r>
          </a:p>
        </p:txBody>
      </p:sp>
      <p:graphicFrame>
        <p:nvGraphicFramePr>
          <p:cNvPr id="7" name="Content Placeholder 6">
            <a:extLst>
              <a:ext uri="{FF2B5EF4-FFF2-40B4-BE49-F238E27FC236}">
                <a16:creationId xmlns:a16="http://schemas.microsoft.com/office/drawing/2014/main" id="{AEF2D10B-595C-4573-8539-91333FF1B866}"/>
              </a:ext>
            </a:extLst>
          </p:cNvPr>
          <p:cNvGraphicFramePr>
            <a:graphicFrameLocks noGrp="1"/>
          </p:cNvGraphicFramePr>
          <p:nvPr>
            <p:ph idx="1"/>
          </p:nvPr>
        </p:nvGraphicFramePr>
        <p:xfrm>
          <a:off x="609601" y="1600200"/>
          <a:ext cx="10885714" cy="3354540"/>
        </p:xfrm>
        <a:graphic>
          <a:graphicData uri="http://schemas.openxmlformats.org/drawingml/2006/table">
            <a:tbl>
              <a:tblPr firstRow="1" firstCol="1" bandRow="1">
                <a:tableStyleId>{9D7B26C5-4107-4FEC-AEDC-1716B250A1EF}</a:tableStyleId>
              </a:tblPr>
              <a:tblGrid>
                <a:gridCol w="823104">
                  <a:extLst>
                    <a:ext uri="{9D8B030D-6E8A-4147-A177-3AD203B41FA5}">
                      <a16:colId xmlns:a16="http://schemas.microsoft.com/office/drawing/2014/main" val="1416791222"/>
                    </a:ext>
                  </a:extLst>
                </a:gridCol>
                <a:gridCol w="6524752">
                  <a:extLst>
                    <a:ext uri="{9D8B030D-6E8A-4147-A177-3AD203B41FA5}">
                      <a16:colId xmlns:a16="http://schemas.microsoft.com/office/drawing/2014/main" val="2836883176"/>
                    </a:ext>
                  </a:extLst>
                </a:gridCol>
                <a:gridCol w="3537858">
                  <a:extLst>
                    <a:ext uri="{9D8B030D-6E8A-4147-A177-3AD203B41FA5}">
                      <a16:colId xmlns:a16="http://schemas.microsoft.com/office/drawing/2014/main" val="20002"/>
                    </a:ext>
                  </a:extLst>
                </a:gridCol>
              </a:tblGrid>
              <a:tr h="559090">
                <a:tc>
                  <a:txBody>
                    <a:bodyPr/>
                    <a:lstStyle/>
                    <a:p>
                      <a:pPr marL="0" marR="0" algn="ctr">
                        <a:lnSpc>
                          <a:spcPct val="107000"/>
                        </a:lnSpc>
                        <a:spcBef>
                          <a:spcPts val="0"/>
                        </a:spcBef>
                        <a:spcAft>
                          <a:spcPts val="0"/>
                        </a:spcAft>
                      </a:pPr>
                      <a:r>
                        <a:rPr lang="en-US" sz="1800" dirty="0">
                          <a:effectLst/>
                        </a:rPr>
                        <a:t>Time</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tc>
                <a:tc>
                  <a:txBody>
                    <a:bodyPr/>
                    <a:lstStyle/>
                    <a:p>
                      <a:pPr marL="0" marR="0" algn="l">
                        <a:lnSpc>
                          <a:spcPct val="107000"/>
                        </a:lnSpc>
                        <a:spcBef>
                          <a:spcPts val="0"/>
                        </a:spcBef>
                        <a:spcAft>
                          <a:spcPts val="0"/>
                        </a:spcAft>
                      </a:pPr>
                      <a:r>
                        <a:rPr lang="en-US" sz="1800" dirty="0">
                          <a:effectLst/>
                        </a:rPr>
                        <a:t>Activity</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tc>
                <a:tc>
                  <a:txBody>
                    <a:bodyPr/>
                    <a:lstStyle/>
                    <a:p>
                      <a:pPr marL="0" marR="0" algn="l">
                        <a:lnSpc>
                          <a:spcPct val="107000"/>
                        </a:lnSpc>
                        <a:spcBef>
                          <a:spcPts val="0"/>
                        </a:spcBef>
                        <a:spcAft>
                          <a:spcPts val="0"/>
                        </a:spcAft>
                      </a:pPr>
                      <a:r>
                        <a:rPr lang="en-AU" sz="1800" dirty="0">
                          <a:effectLst/>
                          <a:latin typeface="Calibri" panose="020F0502020204030204" pitchFamily="34" charset="0"/>
                          <a:ea typeface="Calibri" panose="020F0502020204030204" pitchFamily="34" charset="0"/>
                          <a:cs typeface="Times New Roman" panose="02020603050405020304" pitchFamily="18" charset="0"/>
                        </a:rPr>
                        <a:t>People</a:t>
                      </a:r>
                    </a:p>
                  </a:txBody>
                  <a:tcPr marL="87458" marR="87458" marT="0" marB="0"/>
                </a:tc>
                <a:extLst>
                  <a:ext uri="{0D108BD9-81ED-4DB2-BD59-A6C34878D82A}">
                    <a16:rowId xmlns:a16="http://schemas.microsoft.com/office/drawing/2014/main" val="554368457"/>
                  </a:ext>
                </a:extLst>
              </a:tr>
              <a:tr h="559090">
                <a:tc>
                  <a:txBody>
                    <a:bodyPr/>
                    <a:lstStyle/>
                    <a:p>
                      <a:pPr marL="0" marR="0" algn="ctr">
                        <a:lnSpc>
                          <a:spcPct val="107000"/>
                        </a:lnSpc>
                        <a:spcBef>
                          <a:spcPts val="0"/>
                        </a:spcBef>
                        <a:spcAft>
                          <a:spcPts val="0"/>
                        </a:spcAft>
                      </a:pPr>
                      <a:r>
                        <a:rPr lang="en-US" sz="1800" dirty="0">
                          <a:effectLst/>
                        </a:rPr>
                        <a:t>0:00 </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lnSpc>
                          <a:spcPct val="107000"/>
                        </a:lnSpc>
                        <a:spcBef>
                          <a:spcPts val="0"/>
                        </a:spcBef>
                        <a:spcAft>
                          <a:spcPts val="0"/>
                        </a:spcAft>
                      </a:pPr>
                      <a:r>
                        <a:rPr lang="en-US" sz="1800" dirty="0">
                          <a:effectLst/>
                        </a:rPr>
                        <a:t>Welcome and introductions</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lnSpc>
                          <a:spcPct val="107000"/>
                        </a:lnSpc>
                        <a:spcBef>
                          <a:spcPts val="0"/>
                        </a:spcBef>
                        <a:spcAft>
                          <a:spcPts val="0"/>
                        </a:spcAft>
                      </a:pPr>
                      <a:endParaRPr lang="en-AU" sz="1800" dirty="0">
                        <a:effectLst/>
                        <a:latin typeface="+mn-lt"/>
                        <a:ea typeface="Calibri" panose="020F0502020204030204" pitchFamily="34" charset="0"/>
                        <a:cs typeface="Times New Roman" panose="02020603050405020304" pitchFamily="18" charset="0"/>
                      </a:endParaRPr>
                    </a:p>
                  </a:txBody>
                  <a:tcPr marL="87458" marR="87458" marT="0" marB="0" anchor="ctr"/>
                </a:tc>
                <a:extLst>
                  <a:ext uri="{0D108BD9-81ED-4DB2-BD59-A6C34878D82A}">
                    <a16:rowId xmlns:a16="http://schemas.microsoft.com/office/drawing/2014/main" val="2367782828"/>
                  </a:ext>
                </a:extLst>
              </a:tr>
              <a:tr h="559090">
                <a:tc>
                  <a:txBody>
                    <a:bodyPr/>
                    <a:lstStyle/>
                    <a:p>
                      <a:pPr marL="0" marR="0" algn="ctr">
                        <a:lnSpc>
                          <a:spcPct val="107000"/>
                        </a:lnSpc>
                        <a:spcBef>
                          <a:spcPts val="0"/>
                        </a:spcBef>
                        <a:spcAft>
                          <a:spcPts val="0"/>
                        </a:spcAft>
                      </a:pPr>
                      <a:r>
                        <a:rPr lang="en-US" sz="1800" dirty="0">
                          <a:effectLst/>
                        </a:rPr>
                        <a:t>0:05</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indent="0" algn="l" defTabSz="342900" rtl="0" eaLnBrk="1" fontAlgn="auto" latinLnBrk="0" hangingPunct="1">
                        <a:lnSpc>
                          <a:spcPct val="107000"/>
                        </a:lnSpc>
                        <a:spcBef>
                          <a:spcPts val="0"/>
                        </a:spcBef>
                        <a:spcAft>
                          <a:spcPts val="0"/>
                        </a:spcAft>
                        <a:buClrTx/>
                        <a:buSzTx/>
                        <a:buFontTx/>
                        <a:buNone/>
                        <a:tabLst/>
                        <a:defRPr/>
                      </a:pPr>
                      <a:r>
                        <a:rPr lang="en-AU" sz="1800" kern="1200" dirty="0">
                          <a:solidFill>
                            <a:schemeClr val="tx1"/>
                          </a:solidFill>
                          <a:effectLst/>
                          <a:latin typeface="+mn-lt"/>
                          <a:ea typeface="+mn-ea"/>
                          <a:cs typeface="+mn-cs"/>
                        </a:rPr>
                        <a:t>ISEE – the story and lessons learned</a:t>
                      </a:r>
                      <a:endParaRPr lang="en-US" sz="1800" dirty="0">
                        <a:effectLst/>
                        <a:latin typeface="+mn-lt"/>
                        <a:ea typeface="Calibri"/>
                        <a:cs typeface="Times New Roman"/>
                      </a:endParaRPr>
                    </a:p>
                  </a:txBody>
                  <a:tcPr marL="87458" marR="87458" marT="0" marB="0" anchor="ctr"/>
                </a:tc>
                <a:tc>
                  <a:txBody>
                    <a:bodyPr/>
                    <a:lstStyle/>
                    <a:p>
                      <a:pPr marL="0" marR="0" indent="0" algn="l" defTabSz="342900" rtl="0" eaLnBrk="1" fontAlgn="auto" latinLnBrk="0" hangingPunct="1">
                        <a:lnSpc>
                          <a:spcPct val="107000"/>
                        </a:lnSpc>
                        <a:spcBef>
                          <a:spcPts val="0"/>
                        </a:spcBef>
                        <a:spcAft>
                          <a:spcPts val="0"/>
                        </a:spcAft>
                        <a:buClrTx/>
                        <a:buSzTx/>
                        <a:buFontTx/>
                        <a:buNone/>
                        <a:tabLst/>
                        <a:defRPr/>
                      </a:pPr>
                      <a:r>
                        <a:rPr lang="en-US" sz="1800" dirty="0">
                          <a:effectLst/>
                          <a:latin typeface="+mn-lt"/>
                          <a:ea typeface="Calibri"/>
                          <a:cs typeface="Times New Roman"/>
                        </a:rPr>
                        <a:t>Amy</a:t>
                      </a:r>
                    </a:p>
                  </a:txBody>
                  <a:tcPr marL="87458" marR="87458" marT="0" marB="0" anchor="ctr"/>
                </a:tc>
                <a:extLst>
                  <a:ext uri="{0D108BD9-81ED-4DB2-BD59-A6C34878D82A}">
                    <a16:rowId xmlns:a16="http://schemas.microsoft.com/office/drawing/2014/main" val="2427210231"/>
                  </a:ext>
                </a:extLst>
              </a:tr>
              <a:tr h="559090">
                <a:tc>
                  <a:txBody>
                    <a:bodyPr/>
                    <a:lstStyle/>
                    <a:p>
                      <a:pPr marL="0" marR="0" algn="ctr">
                        <a:lnSpc>
                          <a:spcPct val="107000"/>
                        </a:lnSpc>
                        <a:spcBef>
                          <a:spcPts val="0"/>
                        </a:spcBef>
                        <a:spcAft>
                          <a:spcPts val="0"/>
                        </a:spcAft>
                      </a:pPr>
                      <a:r>
                        <a:rPr lang="en-US" sz="1800" dirty="0">
                          <a:effectLst/>
                        </a:rPr>
                        <a:t>0:20</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spcBef>
                          <a:spcPts val="0"/>
                        </a:spcBef>
                        <a:spcAft>
                          <a:spcPts val="0"/>
                        </a:spcAft>
                      </a:pPr>
                      <a:r>
                        <a:rPr lang="en-AU" sz="1800" kern="1200" dirty="0">
                          <a:solidFill>
                            <a:schemeClr val="tx1"/>
                          </a:solidFill>
                          <a:effectLst/>
                          <a:latin typeface="+mn-lt"/>
                          <a:ea typeface="+mn-ea"/>
                          <a:cs typeface="+mn-cs"/>
                        </a:rPr>
                        <a:t>CASE Collaborative</a:t>
                      </a:r>
                      <a:endParaRPr lang="en-US" sz="1800" dirty="0">
                        <a:effectLst/>
                        <a:latin typeface="+mn-lt"/>
                        <a:ea typeface="Calibri"/>
                        <a:cs typeface="Times New Roman"/>
                      </a:endParaRPr>
                    </a:p>
                  </a:txBody>
                  <a:tcPr marL="87458" marR="87458" marT="0" marB="0" anchor="ctr"/>
                </a:tc>
                <a:tc>
                  <a:txBody>
                    <a:bodyPr/>
                    <a:lstStyle/>
                    <a:p>
                      <a:pPr marL="0" marR="0" lvl="0" indent="0" algn="l" defTabSz="342900" rtl="0" eaLnBrk="1" fontAlgn="auto" latinLnBrk="0" hangingPunct="1">
                        <a:lnSpc>
                          <a:spcPct val="107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0000"/>
                          </a:solidFill>
                          <a:effectLst/>
                          <a:uLnTx/>
                          <a:uFillTx/>
                          <a:latin typeface="Gill Sans"/>
                          <a:ea typeface="Calibri" panose="020F0502020204030204" pitchFamily="34" charset="0"/>
                          <a:cs typeface="Times New Roman" panose="02020603050405020304" pitchFamily="18" charset="0"/>
                        </a:rPr>
                        <a:t>Leanne</a:t>
                      </a:r>
                    </a:p>
                  </a:txBody>
                  <a:tcPr marL="87458" marR="87458" marT="0" marB="0" anchor="ctr"/>
                </a:tc>
                <a:extLst>
                  <a:ext uri="{0D108BD9-81ED-4DB2-BD59-A6C34878D82A}">
                    <a16:rowId xmlns:a16="http://schemas.microsoft.com/office/drawing/2014/main" val="1045538809"/>
                  </a:ext>
                </a:extLst>
              </a:tr>
              <a:tr h="559090">
                <a:tc>
                  <a:txBody>
                    <a:bodyPr/>
                    <a:lstStyle/>
                    <a:p>
                      <a:pPr marL="0" marR="0" algn="ctr">
                        <a:lnSpc>
                          <a:spcPct val="107000"/>
                        </a:lnSpc>
                        <a:spcBef>
                          <a:spcPts val="0"/>
                        </a:spcBef>
                        <a:spcAft>
                          <a:spcPts val="0"/>
                        </a:spcAft>
                      </a:pPr>
                      <a:r>
                        <a:rPr lang="en-US" sz="1800" dirty="0">
                          <a:effectLst/>
                        </a:rPr>
                        <a:t>0:45</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lnSpc>
                          <a:spcPct val="107000"/>
                        </a:lnSpc>
                        <a:spcBef>
                          <a:spcPts val="0"/>
                        </a:spcBef>
                        <a:spcAft>
                          <a:spcPts val="0"/>
                        </a:spcAft>
                      </a:pPr>
                      <a:r>
                        <a:rPr lang="en-US" sz="1800" dirty="0">
                          <a:effectLst/>
                        </a:rPr>
                        <a:t>Q&amp;A</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lvl="0" indent="0" algn="l" defTabSz="342900" rtl="0" eaLnBrk="1" fontAlgn="auto" latinLnBrk="0" hangingPunct="1">
                        <a:lnSpc>
                          <a:spcPct val="107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0000"/>
                          </a:solidFill>
                          <a:effectLst/>
                          <a:uLnTx/>
                          <a:uFillTx/>
                          <a:latin typeface="Gill Sans"/>
                          <a:ea typeface="Calibri" panose="020F0502020204030204" pitchFamily="34" charset="0"/>
                          <a:cs typeface="Times New Roman" panose="02020603050405020304" pitchFamily="18" charset="0"/>
                        </a:rPr>
                        <a:t>Facilitator</a:t>
                      </a:r>
                    </a:p>
                  </a:txBody>
                  <a:tcPr marL="87458" marR="87458" marT="0" marB="0" anchor="ctr"/>
                </a:tc>
                <a:extLst>
                  <a:ext uri="{0D108BD9-81ED-4DB2-BD59-A6C34878D82A}">
                    <a16:rowId xmlns:a16="http://schemas.microsoft.com/office/drawing/2014/main" val="2396494689"/>
                  </a:ext>
                </a:extLst>
              </a:tr>
              <a:tr h="559090">
                <a:tc>
                  <a:txBody>
                    <a:bodyPr/>
                    <a:lstStyle/>
                    <a:p>
                      <a:pPr marL="0" marR="0" algn="ctr">
                        <a:lnSpc>
                          <a:spcPct val="107000"/>
                        </a:lnSpc>
                        <a:spcBef>
                          <a:spcPts val="0"/>
                        </a:spcBef>
                        <a:spcAft>
                          <a:spcPts val="0"/>
                        </a:spcAft>
                      </a:pPr>
                      <a:r>
                        <a:rPr lang="en-US" sz="1800">
                          <a:effectLst/>
                        </a:rPr>
                        <a:t>1:00 </a:t>
                      </a:r>
                      <a:endParaRPr lang="en-AU" sz="180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lnSpc>
                          <a:spcPct val="107000"/>
                        </a:lnSpc>
                        <a:spcBef>
                          <a:spcPts val="0"/>
                        </a:spcBef>
                        <a:spcAft>
                          <a:spcPts val="0"/>
                        </a:spcAft>
                      </a:pPr>
                      <a:r>
                        <a:rPr lang="en-US" sz="1800" dirty="0">
                          <a:effectLst/>
                        </a:rPr>
                        <a:t>Adjourn</a:t>
                      </a:r>
                      <a:endParaRPr lang="en-AU"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87458" marR="87458" marT="0" marB="0" anchor="ctr"/>
                </a:tc>
                <a:tc>
                  <a:txBody>
                    <a:bodyPr/>
                    <a:lstStyle/>
                    <a:p>
                      <a:pPr marL="0" marR="0">
                        <a:lnSpc>
                          <a:spcPct val="107000"/>
                        </a:lnSpc>
                        <a:spcBef>
                          <a:spcPts val="0"/>
                        </a:spcBef>
                        <a:spcAft>
                          <a:spcPts val="0"/>
                        </a:spcAft>
                      </a:pPr>
                      <a:endParaRPr lang="en-AU" sz="1800" dirty="0">
                        <a:effectLst/>
                        <a:latin typeface="+mn-lt"/>
                        <a:ea typeface="Calibri" panose="020F0502020204030204" pitchFamily="34" charset="0"/>
                        <a:cs typeface="Times New Roman" panose="02020603050405020304" pitchFamily="18" charset="0"/>
                      </a:endParaRPr>
                    </a:p>
                  </a:txBody>
                  <a:tcPr marL="87458" marR="87458" marT="0" marB="0" anchor="ctr"/>
                </a:tc>
                <a:extLst>
                  <a:ext uri="{0D108BD9-81ED-4DB2-BD59-A6C34878D82A}">
                    <a16:rowId xmlns:a16="http://schemas.microsoft.com/office/drawing/2014/main" val="1198955905"/>
                  </a:ext>
                </a:extLst>
              </a:tr>
            </a:tbl>
          </a:graphicData>
        </a:graphic>
      </p:graphicFrame>
      <p:sp>
        <p:nvSpPr>
          <p:cNvPr id="4" name="Footer Placeholder 3">
            <a:extLst>
              <a:ext uri="{FF2B5EF4-FFF2-40B4-BE49-F238E27FC236}">
                <a16:creationId xmlns:a16="http://schemas.microsoft.com/office/drawing/2014/main" id="{C4254E85-520F-4FAA-8803-D47F46502DB1}"/>
              </a:ext>
            </a:extLst>
          </p:cNvPr>
          <p:cNvSpPr txBox="1">
            <a:spLocks/>
          </p:cNvSpPr>
          <p:nvPr/>
        </p:nvSpPr>
        <p:spPr>
          <a:xfrm>
            <a:off x="4038600" y="6356350"/>
            <a:ext cx="41148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AU" sz="1200" dirty="0">
                <a:solidFill>
                  <a:schemeClr val="bg1">
                    <a:lumMod val="75000"/>
                  </a:schemeClr>
                </a:solidFill>
              </a:rPr>
              <a:t>© 2018 University of Melbourne</a:t>
            </a:r>
          </a:p>
        </p:txBody>
      </p:sp>
      <p:sp>
        <p:nvSpPr>
          <p:cNvPr id="2" name="Slide Number Placeholder 1"/>
          <p:cNvSpPr>
            <a:spLocks noGrp="1"/>
          </p:cNvSpPr>
          <p:nvPr>
            <p:ph type="sldNum" sz="quarter" idx="12"/>
          </p:nvPr>
        </p:nvSpPr>
        <p:spPr/>
        <p:txBody>
          <a:bodyPr/>
          <a:lstStyle/>
          <a:p>
            <a:fld id="{DC22DD25-61AE-413C-B4D2-EF2365C9B2E1}" type="slidenum">
              <a:rPr lang="en-AU" noProof="0" smtClean="0"/>
              <a:t>1</a:t>
            </a:fld>
            <a:endParaRPr lang="en-AU" noProof="0"/>
          </a:p>
        </p:txBody>
      </p:sp>
      <p:sp>
        <p:nvSpPr>
          <p:cNvPr id="3" name="TextBox 2">
            <a:extLst>
              <a:ext uri="{FF2B5EF4-FFF2-40B4-BE49-F238E27FC236}">
                <a16:creationId xmlns:a16="http://schemas.microsoft.com/office/drawing/2014/main" id="{88538553-D038-41A2-BFD7-3628493505AD}"/>
              </a:ext>
            </a:extLst>
          </p:cNvPr>
          <p:cNvSpPr txBox="1"/>
          <p:nvPr/>
        </p:nvSpPr>
        <p:spPr>
          <a:xfrm>
            <a:off x="1537765" y="5332379"/>
            <a:ext cx="9116470" cy="646331"/>
          </a:xfrm>
          <a:prstGeom prst="rect">
            <a:avLst/>
          </a:prstGeom>
          <a:noFill/>
        </p:spPr>
        <p:txBody>
          <a:bodyPr wrap="none" rtlCol="0">
            <a:spAutoFit/>
          </a:bodyPr>
          <a:lstStyle/>
          <a:p>
            <a:pPr algn="ctr"/>
            <a:r>
              <a:rPr lang="en-US" dirty="0"/>
              <a:t>Recording of this webinar can be found here:</a:t>
            </a:r>
          </a:p>
          <a:p>
            <a:pPr algn="ctr"/>
            <a:r>
              <a:rPr lang="en-US" dirty="0">
                <a:hlinkClick r:id="rId2"/>
              </a:rPr>
              <a:t>https://comm.eval.org/researchonevaluation/viewdocument/international-collaboration-for-ro</a:t>
            </a:r>
            <a:endParaRPr lang="en-US" dirty="0"/>
          </a:p>
        </p:txBody>
      </p:sp>
    </p:spTree>
    <p:extLst>
      <p:ext uri="{BB962C8B-B14F-4D97-AF65-F5344CB8AC3E}">
        <p14:creationId xmlns:p14="http://schemas.microsoft.com/office/powerpoint/2010/main" val="268509858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a:t>Evaluation</a:t>
              </a:r>
              <a:endParaRPr lang="en-US" sz="1900" kern="1200" dirty="0"/>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7" name="Freeform: Shape 6"/>
            <p:cNvSpPr/>
            <p:nvPr/>
          </p:nvSpPr>
          <p:spPr>
            <a:xfrm rot="3284243">
              <a:off x="6601201" y="4321558"/>
              <a:ext cx="619696" cy="539210"/>
            </a:xfrm>
            <a:custGeom>
              <a:avLst/>
              <a:gdLst>
                <a:gd name="connsiteX0" fmla="*/ 0 w 335318"/>
                <a:gd name="connsiteY0" fmla="*/ 107842 h 539210"/>
                <a:gd name="connsiteX1" fmla="*/ 167659 w 335318"/>
                <a:gd name="connsiteY1" fmla="*/ 107842 h 539210"/>
                <a:gd name="connsiteX2" fmla="*/ 167659 w 335318"/>
                <a:gd name="connsiteY2" fmla="*/ 0 h 539210"/>
                <a:gd name="connsiteX3" fmla="*/ 335318 w 335318"/>
                <a:gd name="connsiteY3" fmla="*/ 269605 h 539210"/>
                <a:gd name="connsiteX4" fmla="*/ 167659 w 335318"/>
                <a:gd name="connsiteY4" fmla="*/ 539210 h 539210"/>
                <a:gd name="connsiteX5" fmla="*/ 167659 w 335318"/>
                <a:gd name="connsiteY5" fmla="*/ 431368 h 539210"/>
                <a:gd name="connsiteX6" fmla="*/ 0 w 335318"/>
                <a:gd name="connsiteY6" fmla="*/ 431368 h 539210"/>
                <a:gd name="connsiteX7" fmla="*/ 0 w 335318"/>
                <a:gd name="connsiteY7" fmla="*/ 107842 h 53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318" h="539210">
                  <a:moveTo>
                    <a:pt x="0" y="107842"/>
                  </a:moveTo>
                  <a:lnTo>
                    <a:pt x="167659" y="107842"/>
                  </a:lnTo>
                  <a:lnTo>
                    <a:pt x="167659" y="0"/>
                  </a:lnTo>
                  <a:lnTo>
                    <a:pt x="335318" y="269605"/>
                  </a:lnTo>
                  <a:lnTo>
                    <a:pt x="167659" y="539210"/>
                  </a:lnTo>
                  <a:lnTo>
                    <a:pt x="167659" y="431368"/>
                  </a:lnTo>
                  <a:lnTo>
                    <a:pt x="0" y="431368"/>
                  </a:lnTo>
                  <a:lnTo>
                    <a:pt x="0" y="107842"/>
                  </a:lnTo>
                  <a:close/>
                </a:path>
              </a:pathLst>
            </a:custGeom>
            <a:solidFill>
              <a:schemeClr val="accent1">
                <a:lumMod val="40000"/>
                <a:lumOff val="60000"/>
              </a:schemeClr>
            </a:solidFill>
            <a:ln w="28575">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07842" rIns="100594"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9" name="Freeform: Shape 8"/>
            <p:cNvSpPr/>
            <p:nvPr/>
          </p:nvSpPr>
          <p:spPr>
            <a:xfrm rot="9253587">
              <a:off x="7015066" y="2946432"/>
              <a:ext cx="628403" cy="539210"/>
            </a:xfrm>
            <a:custGeom>
              <a:avLst/>
              <a:gdLst>
                <a:gd name="connsiteX0" fmla="*/ 0 w 314227"/>
                <a:gd name="connsiteY0" fmla="*/ 107842 h 539210"/>
                <a:gd name="connsiteX1" fmla="*/ 157114 w 314227"/>
                <a:gd name="connsiteY1" fmla="*/ 107842 h 539210"/>
                <a:gd name="connsiteX2" fmla="*/ 157114 w 314227"/>
                <a:gd name="connsiteY2" fmla="*/ 0 h 539210"/>
                <a:gd name="connsiteX3" fmla="*/ 314227 w 314227"/>
                <a:gd name="connsiteY3" fmla="*/ 269605 h 539210"/>
                <a:gd name="connsiteX4" fmla="*/ 157114 w 314227"/>
                <a:gd name="connsiteY4" fmla="*/ 539210 h 539210"/>
                <a:gd name="connsiteX5" fmla="*/ 157114 w 314227"/>
                <a:gd name="connsiteY5" fmla="*/ 431368 h 539210"/>
                <a:gd name="connsiteX6" fmla="*/ 0 w 314227"/>
                <a:gd name="connsiteY6" fmla="*/ 431368 h 539210"/>
                <a:gd name="connsiteX7" fmla="*/ 0 w 314227"/>
                <a:gd name="connsiteY7" fmla="*/ 107842 h 53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227" h="539210">
                  <a:moveTo>
                    <a:pt x="0" y="107842"/>
                  </a:moveTo>
                  <a:lnTo>
                    <a:pt x="157114" y="107842"/>
                  </a:lnTo>
                  <a:lnTo>
                    <a:pt x="157114" y="0"/>
                  </a:lnTo>
                  <a:lnTo>
                    <a:pt x="314227" y="269605"/>
                  </a:lnTo>
                  <a:lnTo>
                    <a:pt x="157114" y="539210"/>
                  </a:lnTo>
                  <a:lnTo>
                    <a:pt x="157114" y="431368"/>
                  </a:lnTo>
                  <a:lnTo>
                    <a:pt x="0" y="431368"/>
                  </a:lnTo>
                  <a:lnTo>
                    <a:pt x="0" y="107842"/>
                  </a:lnTo>
                  <a:close/>
                </a:path>
              </a:pathLst>
            </a:custGeom>
            <a:solidFill>
              <a:schemeClr val="accent1">
                <a:lumMod val="40000"/>
                <a:lumOff val="60000"/>
              </a:schemeClr>
            </a:solidFill>
            <a:ln w="28575">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107842" rIns="94268"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9" name="Oval 18"/>
          <p:cNvSpPr/>
          <p:nvPr/>
        </p:nvSpPr>
        <p:spPr bwMode="auto">
          <a:xfrm>
            <a:off x="5746026" y="3523561"/>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t</a:t>
            </a:r>
          </a:p>
        </p:txBody>
      </p:sp>
      <p:sp>
        <p:nvSpPr>
          <p:cNvPr id="20" name="Arrow: Left-Right 19"/>
          <p:cNvSpPr/>
          <p:nvPr/>
        </p:nvSpPr>
        <p:spPr bwMode="auto">
          <a:xfrm rot="5400000">
            <a:off x="5705517" y="2141890"/>
            <a:ext cx="713527" cy="521282"/>
          </a:xfrm>
          <a:prstGeom prst="leftRightArrow">
            <a:avLst/>
          </a:prstGeom>
          <a:solidFill>
            <a:schemeClr val="accent1">
              <a:lumMod val="40000"/>
              <a:lumOff val="60000"/>
            </a:schemeClr>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AU"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21" name="Arrow: Left-Right 20"/>
          <p:cNvSpPr/>
          <p:nvPr/>
        </p:nvSpPr>
        <p:spPr bwMode="auto">
          <a:xfrm rot="4109118">
            <a:off x="2984194" y="4006390"/>
            <a:ext cx="1031128" cy="521282"/>
          </a:xfrm>
          <a:prstGeom prst="leftRightArrow">
            <a:avLst/>
          </a:prstGeom>
          <a:solidFill>
            <a:schemeClr val="accent1">
              <a:lumMod val="40000"/>
              <a:lumOff val="60000"/>
            </a:schemeClr>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AU"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4" name="Slide Number Placeholder 3"/>
          <p:cNvSpPr>
            <a:spLocks noGrp="1"/>
          </p:cNvSpPr>
          <p:nvPr>
            <p:ph type="sldNum" sz="quarter" idx="12"/>
          </p:nvPr>
        </p:nvSpPr>
        <p:spPr/>
        <p:txBody>
          <a:bodyPr/>
          <a:lstStyle/>
          <a:p>
            <a:fld id="{DC22DD25-61AE-413C-B4D2-EF2365C9B2E1}" type="slidenum">
              <a:rPr lang="en-AU" noProof="0" smtClean="0"/>
              <a:t>10</a:t>
            </a:fld>
            <a:endParaRPr lang="en-AU" noProof="0"/>
          </a:p>
        </p:txBody>
      </p:sp>
    </p:spTree>
    <p:extLst>
      <p:ext uri="{BB962C8B-B14F-4D97-AF65-F5344CB8AC3E}">
        <p14:creationId xmlns:p14="http://schemas.microsoft.com/office/powerpoint/2010/main" val="33477860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a:t>Evaluation</a:t>
              </a:r>
              <a:endParaRPr lang="en-US" sz="1900" kern="1200" dirty="0"/>
            </a:p>
          </p:txBody>
        </p:sp>
        <p:sp>
          <p:nvSpPr>
            <p:cNvPr id="4" name="Plus Sign 3"/>
            <p:cNvSpPr/>
            <p:nvPr/>
          </p:nvSpPr>
          <p:spPr>
            <a:xfrm rot="16200000">
              <a:off x="5805438" y="2091547"/>
              <a:ext cx="581123" cy="539210"/>
            </a:xfrm>
            <a:prstGeom prst="mathPlus">
              <a:avLst/>
            </a:prstGeom>
            <a:solidFill>
              <a:schemeClr val="accent1">
                <a:lumMod val="40000"/>
                <a:lumOff val="60000"/>
              </a:schemeClr>
            </a:solidFill>
            <a:ln w="19050">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107842" rIns="100596"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7" name="Plus Sign 6"/>
            <p:cNvSpPr/>
            <p:nvPr/>
          </p:nvSpPr>
          <p:spPr>
            <a:xfrm rot="20519994">
              <a:off x="6985701" y="2804202"/>
              <a:ext cx="619696" cy="539210"/>
            </a:xfrm>
            <a:prstGeom prst="mathPlus">
              <a:avLst/>
            </a:prstGeom>
            <a:solidFill>
              <a:schemeClr val="accent1">
                <a:lumMod val="40000"/>
                <a:lumOff val="60000"/>
              </a:schemeClr>
            </a:solidFill>
            <a:ln w="19050">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07842" rIns="100594"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9" name="Plus Sign 8"/>
            <p:cNvSpPr/>
            <p:nvPr/>
          </p:nvSpPr>
          <p:spPr>
            <a:xfrm rot="3194156">
              <a:off x="6537707" y="4329900"/>
              <a:ext cx="628403" cy="539210"/>
            </a:xfrm>
            <a:prstGeom prst="mathPlus">
              <a:avLst/>
            </a:prstGeom>
            <a:solidFill>
              <a:schemeClr val="accent1">
                <a:lumMod val="40000"/>
                <a:lumOff val="60000"/>
              </a:schemeClr>
            </a:solidFill>
            <a:ln w="19050">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107842" rIns="94268"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1" name="Plus Sign 10"/>
            <p:cNvSpPr/>
            <p:nvPr/>
          </p:nvSpPr>
          <p:spPr>
            <a:xfrm rot="18405844">
              <a:off x="4903664" y="4374560"/>
              <a:ext cx="800324" cy="539211"/>
            </a:xfrm>
            <a:prstGeom prst="mathPlus">
              <a:avLst/>
            </a:prstGeom>
            <a:solidFill>
              <a:schemeClr val="accent1">
                <a:lumMod val="40000"/>
                <a:lumOff val="60000"/>
              </a:schemeClr>
            </a:solidFill>
            <a:ln w="19050">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94267" tIns="107842" rIns="1" bIns="107842"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3" name="Plus Sign 12"/>
            <p:cNvSpPr/>
            <p:nvPr/>
          </p:nvSpPr>
          <p:spPr>
            <a:xfrm rot="1080006">
              <a:off x="4568911" y="2924748"/>
              <a:ext cx="656635" cy="539211"/>
            </a:xfrm>
            <a:prstGeom prst="mathPlus">
              <a:avLst/>
            </a:prstGeom>
            <a:solidFill>
              <a:schemeClr val="accent1">
                <a:lumMod val="40000"/>
                <a:lumOff val="60000"/>
              </a:schemeClr>
            </a:solidFill>
            <a:ln w="19050">
              <a:solidFill>
                <a:srgbClr val="4472C4"/>
              </a:solid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0595" tIns="107843" rIns="-1" bIns="107841" numCol="1" spcCol="1270" anchor="ctr" anchorCtr="0">
              <a:noAutofit/>
            </a:bodyPr>
            <a:lstStyle/>
            <a:p>
              <a:pPr marL="0" lvl="0" indent="0" algn="ctr" defTabSz="622300">
                <a:lnSpc>
                  <a:spcPct val="90000"/>
                </a:lnSpc>
                <a:spcBef>
                  <a:spcPct val="0"/>
                </a:spcBef>
                <a:spcAft>
                  <a:spcPct val="35000"/>
                </a:spcAft>
                <a:buNone/>
              </a:pPr>
              <a:endParaRPr lang="en-US" sz="1400" kern="1200"/>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9" name="Oval 18"/>
          <p:cNvSpPr/>
          <p:nvPr/>
        </p:nvSpPr>
        <p:spPr bwMode="auto">
          <a:xfrm>
            <a:off x="5746026" y="3523561"/>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t</a:t>
            </a:r>
          </a:p>
        </p:txBody>
      </p:sp>
      <p:sp>
        <p:nvSpPr>
          <p:cNvPr id="20" name="Slide Number Placeholder 19"/>
          <p:cNvSpPr>
            <a:spLocks noGrp="1"/>
          </p:cNvSpPr>
          <p:nvPr>
            <p:ph type="sldNum" sz="quarter" idx="12"/>
          </p:nvPr>
        </p:nvSpPr>
        <p:spPr/>
        <p:txBody>
          <a:bodyPr/>
          <a:lstStyle/>
          <a:p>
            <a:fld id="{DC22DD25-61AE-413C-B4D2-EF2365C9B2E1}" type="slidenum">
              <a:rPr lang="en-AU" noProof="0" smtClean="0"/>
              <a:t>11</a:t>
            </a:fld>
            <a:endParaRPr lang="en-AU" noProof="0"/>
          </a:p>
        </p:txBody>
      </p:sp>
    </p:spTree>
    <p:extLst>
      <p:ext uri="{BB962C8B-B14F-4D97-AF65-F5344CB8AC3E}">
        <p14:creationId xmlns:p14="http://schemas.microsoft.com/office/powerpoint/2010/main" val="42913560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a:t>Evaluation</a:t>
              </a:r>
              <a:endParaRPr lang="en-US" sz="1900" kern="1200" dirty="0"/>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9" name="Oval 18"/>
          <p:cNvSpPr/>
          <p:nvPr/>
        </p:nvSpPr>
        <p:spPr bwMode="auto">
          <a:xfrm>
            <a:off x="5746026" y="3523561"/>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t</a:t>
            </a:r>
          </a:p>
        </p:txBody>
      </p:sp>
      <p:sp>
        <p:nvSpPr>
          <p:cNvPr id="4" name="Slide Number Placeholder 3"/>
          <p:cNvSpPr>
            <a:spLocks noGrp="1"/>
          </p:cNvSpPr>
          <p:nvPr>
            <p:ph type="sldNum" sz="quarter" idx="12"/>
          </p:nvPr>
        </p:nvSpPr>
        <p:spPr/>
        <p:txBody>
          <a:bodyPr/>
          <a:lstStyle/>
          <a:p>
            <a:fld id="{DC22DD25-61AE-413C-B4D2-EF2365C9B2E1}" type="slidenum">
              <a:rPr lang="en-AU" noProof="0" smtClean="0"/>
              <a:t>12</a:t>
            </a:fld>
            <a:endParaRPr lang="en-AU" noProof="0"/>
          </a:p>
        </p:txBody>
      </p:sp>
    </p:spTree>
    <p:extLst>
      <p:ext uri="{BB962C8B-B14F-4D97-AF65-F5344CB8AC3E}">
        <p14:creationId xmlns:p14="http://schemas.microsoft.com/office/powerpoint/2010/main" val="31634987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a:t>Evaluation</a:t>
              </a:r>
              <a:endParaRPr lang="en-US" sz="1900" kern="1200" dirty="0"/>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9" name="Oval 18"/>
          <p:cNvSpPr/>
          <p:nvPr/>
        </p:nvSpPr>
        <p:spPr bwMode="auto">
          <a:xfrm>
            <a:off x="5746026" y="3523561"/>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t</a:t>
            </a:r>
          </a:p>
        </p:txBody>
      </p:sp>
      <p:sp>
        <p:nvSpPr>
          <p:cNvPr id="4" name="Slide Number Placeholder 3"/>
          <p:cNvSpPr>
            <a:spLocks noGrp="1"/>
          </p:cNvSpPr>
          <p:nvPr>
            <p:ph type="sldNum" sz="quarter" idx="12"/>
          </p:nvPr>
        </p:nvSpPr>
        <p:spPr/>
        <p:txBody>
          <a:bodyPr/>
          <a:lstStyle/>
          <a:p>
            <a:fld id="{DC22DD25-61AE-413C-B4D2-EF2365C9B2E1}" type="slidenum">
              <a:rPr lang="en-AU" noProof="0" smtClean="0"/>
              <a:t>13</a:t>
            </a:fld>
            <a:endParaRPr lang="en-AU" noProof="0"/>
          </a:p>
        </p:txBody>
      </p:sp>
    </p:spTree>
    <p:extLst>
      <p:ext uri="{BB962C8B-B14F-4D97-AF65-F5344CB8AC3E}">
        <p14:creationId xmlns:p14="http://schemas.microsoft.com/office/powerpoint/2010/main" val="20891626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a:srcRect t="6018" r="-3" b="18449"/>
          <a:stretch/>
        </p:blipFill>
        <p:spPr>
          <a:xfrm>
            <a:off x="5162052" y="3272588"/>
            <a:ext cx="6105382" cy="3585411"/>
          </a:xfrm>
          <a:prstGeom prst="rect">
            <a:avLst/>
          </a:prstGeom>
        </p:spPr>
      </p:pic>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24560" r="1" b="4097"/>
          <a:stretch/>
        </p:blipFill>
        <p:spPr>
          <a:xfrm>
            <a:off x="20" y="9"/>
            <a:ext cx="7279893" cy="3895335"/>
          </a:xfrm>
          <a:custGeom>
            <a:avLst/>
            <a:gdLst/>
            <a:ahLst/>
            <a:cxnLst/>
            <a:rect l="l" t="t" r="r" b="b"/>
            <a:pathLst>
              <a:path w="7279913" h="3895335">
                <a:moveTo>
                  <a:pt x="0" y="0"/>
                </a:moveTo>
                <a:lnTo>
                  <a:pt x="7279913" y="0"/>
                </a:lnTo>
                <a:lnTo>
                  <a:pt x="7279913" y="3116976"/>
                </a:lnTo>
                <a:lnTo>
                  <a:pt x="5011287" y="3116976"/>
                </a:lnTo>
                <a:lnTo>
                  <a:pt x="5011287" y="3895335"/>
                </a:lnTo>
                <a:lnTo>
                  <a:pt x="0" y="3895335"/>
                </a:lnTo>
                <a:close/>
              </a:path>
            </a:pathLst>
          </a:custGeom>
        </p:spPr>
      </p:pic>
      <p:sp>
        <p:nvSpPr>
          <p:cNvPr id="11" name="Rectangle 10">
            <a:extLst>
              <a:ext uri="{FF2B5EF4-FFF2-40B4-BE49-F238E27FC236}">
                <a16:creationId xmlns:a16="http://schemas.microsoft.com/office/drawing/2014/main" id="{73EDB3DA-AEF0-428A-A317-C42827E6C8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58302" y="0"/>
            <a:ext cx="3809132" cy="3116984"/>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4A06AD8B-0227-4FF6-AEB4-C66C5A5398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069422"/>
            <a:ext cx="5001186" cy="2788578"/>
          </a:xfrm>
          <a:prstGeom prst="rect">
            <a:avLst/>
          </a:prstGeom>
          <a:solidFill>
            <a:schemeClr val="bg2">
              <a:lumMod val="9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5DFACEB2-7564-4FB9-B739-C2CE339BA3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23904" y="0"/>
            <a:ext cx="768096" cy="6858000"/>
          </a:xfrm>
          <a:prstGeom prst="rect">
            <a:avLst/>
          </a:prstGeom>
          <a:solidFill>
            <a:srgbClr val="675B46">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p:cNvSpPr>
            <a:spLocks noGrp="1"/>
          </p:cNvSpPr>
          <p:nvPr>
            <p:ph type="sldNum" sz="quarter" idx="12"/>
          </p:nvPr>
        </p:nvSpPr>
        <p:spPr>
          <a:xfrm>
            <a:off x="11518232" y="6355080"/>
            <a:ext cx="505244" cy="365125"/>
          </a:xfrm>
        </p:spPr>
        <p:txBody>
          <a:bodyPr>
            <a:normAutofit/>
          </a:bodyPr>
          <a:lstStyle/>
          <a:p>
            <a:pPr>
              <a:spcAft>
                <a:spcPts val="600"/>
              </a:spcAft>
            </a:pPr>
            <a:r>
              <a:rPr lang="en-AU" dirty="0">
                <a:solidFill>
                  <a:srgbClr val="FFFFFF"/>
                </a:solidFill>
              </a:rPr>
              <a:t>14</a:t>
            </a:r>
          </a:p>
        </p:txBody>
      </p:sp>
      <p:sp>
        <p:nvSpPr>
          <p:cNvPr id="7" name="Rectangle 6"/>
          <p:cNvSpPr/>
          <p:nvPr/>
        </p:nvSpPr>
        <p:spPr>
          <a:xfrm>
            <a:off x="440870" y="4499485"/>
            <a:ext cx="4248088" cy="17543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tx1"/>
                </a:solidFill>
              </a:rPr>
              <a:t>3-5 minutes to present on an evaluation education topic</a:t>
            </a:r>
          </a:p>
        </p:txBody>
      </p:sp>
      <p:sp>
        <p:nvSpPr>
          <p:cNvPr id="8" name="TextBox 7"/>
          <p:cNvSpPr txBox="1"/>
          <p:nvPr/>
        </p:nvSpPr>
        <p:spPr>
          <a:xfrm>
            <a:off x="7814930" y="276447"/>
            <a:ext cx="2838893" cy="2062103"/>
          </a:xfrm>
          <a:prstGeom prst="rect">
            <a:avLst/>
          </a:prstGeom>
          <a:noFill/>
        </p:spPr>
        <p:txBody>
          <a:bodyPr wrap="square" rtlCol="0">
            <a:spAutoFit/>
          </a:bodyPr>
          <a:lstStyle/>
          <a:p>
            <a:pPr algn="ctr"/>
            <a:r>
              <a:rPr lang="en-AU" sz="3200" dirty="0">
                <a:solidFill>
                  <a:schemeClr val="bg1"/>
                </a:solidFill>
              </a:rPr>
              <a:t>Working conferences in March and April 2018</a:t>
            </a:r>
          </a:p>
        </p:txBody>
      </p:sp>
    </p:spTree>
    <p:extLst>
      <p:ext uri="{BB962C8B-B14F-4D97-AF65-F5344CB8AC3E}">
        <p14:creationId xmlns:p14="http://schemas.microsoft.com/office/powerpoint/2010/main" val="24483734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1649" y="365125"/>
            <a:ext cx="9942251" cy="862426"/>
          </a:xfrm>
        </p:spPr>
        <p:txBody>
          <a:bodyPr anchor="ctr"/>
          <a:lstStyle/>
          <a:p>
            <a:r>
              <a:rPr lang="en-AU" dirty="0"/>
              <a:t>Timeline</a:t>
            </a:r>
          </a:p>
        </p:txBody>
      </p:sp>
      <p:graphicFrame>
        <p:nvGraphicFramePr>
          <p:cNvPr id="5" name="Content Placeholder 4"/>
          <p:cNvGraphicFramePr>
            <a:graphicFrameLocks noGrp="1"/>
          </p:cNvGraphicFramePr>
          <p:nvPr>
            <p:ph idx="1"/>
          </p:nvPr>
        </p:nvGraphicFramePr>
        <p:xfrm>
          <a:off x="838200" y="1227551"/>
          <a:ext cx="10515600" cy="49494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Slide Number Placeholder 2"/>
          <p:cNvSpPr>
            <a:spLocks noGrp="1"/>
          </p:cNvSpPr>
          <p:nvPr>
            <p:ph type="sldNum" sz="quarter" idx="12"/>
          </p:nvPr>
        </p:nvSpPr>
        <p:spPr/>
        <p:txBody>
          <a:bodyPr/>
          <a:lstStyle/>
          <a:p>
            <a:fld id="{DC22DD25-61AE-413C-B4D2-EF2365C9B2E1}" type="slidenum">
              <a:rPr lang="en-AU" noProof="0" smtClean="0"/>
              <a:t>15</a:t>
            </a:fld>
            <a:endParaRPr lang="en-AU" noProof="0"/>
          </a:p>
        </p:txBody>
      </p:sp>
    </p:spTree>
    <p:extLst>
      <p:ext uri="{BB962C8B-B14F-4D97-AF65-F5344CB8AC3E}">
        <p14:creationId xmlns:p14="http://schemas.microsoft.com/office/powerpoint/2010/main" val="28294622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18020" y="1489078"/>
            <a:ext cx="6481971" cy="649288"/>
          </a:xfrm>
        </p:spPr>
        <p:txBody>
          <a:bodyPr>
            <a:normAutofit fontScale="90000"/>
          </a:bodyPr>
          <a:lstStyle/>
          <a:p>
            <a:pPr lvl="0"/>
            <a:r>
              <a:rPr lang="en-US" b="1" dirty="0"/>
              <a:t>ISEE</a:t>
            </a:r>
            <a:endParaRPr lang="en-US" dirty="0"/>
          </a:p>
        </p:txBody>
      </p:sp>
      <p:grpSp>
        <p:nvGrpSpPr>
          <p:cNvPr id="2" name="Group 1"/>
          <p:cNvGrpSpPr/>
          <p:nvPr/>
        </p:nvGrpSpPr>
        <p:grpSpPr>
          <a:xfrm>
            <a:off x="1082054" y="2620796"/>
            <a:ext cx="9430713" cy="3203040"/>
            <a:chOff x="838757" y="2066802"/>
            <a:chExt cx="9430713" cy="3203040"/>
          </a:xfrm>
        </p:grpSpPr>
        <p:sp>
          <p:nvSpPr>
            <p:cNvPr id="3" name="Chord 2"/>
            <p:cNvSpPr/>
            <p:nvPr/>
          </p:nvSpPr>
          <p:spPr>
            <a:xfrm>
              <a:off x="838757" y="2100920"/>
              <a:ext cx="792230" cy="792230"/>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6" name="Partial Circle 5"/>
            <p:cNvSpPr/>
            <p:nvPr/>
          </p:nvSpPr>
          <p:spPr>
            <a:xfrm>
              <a:off x="917981" y="2180143"/>
              <a:ext cx="633784" cy="633784"/>
            </a:xfrm>
            <a:prstGeom prst="pie">
              <a:avLst>
                <a:gd name="adj1" fmla="val 1404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Freeform: Shape 7"/>
            <p:cNvSpPr/>
            <p:nvPr/>
          </p:nvSpPr>
          <p:spPr>
            <a:xfrm rot="16200000">
              <a:off x="-72307" y="3883439"/>
              <a:ext cx="2297468" cy="475338"/>
            </a:xfrm>
            <a:custGeom>
              <a:avLst/>
              <a:gdLst>
                <a:gd name="connsiteX0" fmla="*/ 0 w 2297468"/>
                <a:gd name="connsiteY0" fmla="*/ 0 h 475338"/>
                <a:gd name="connsiteX1" fmla="*/ 2297468 w 2297468"/>
                <a:gd name="connsiteY1" fmla="*/ 0 h 475338"/>
                <a:gd name="connsiteX2" fmla="*/ 2297468 w 2297468"/>
                <a:gd name="connsiteY2" fmla="*/ 475338 h 475338"/>
                <a:gd name="connsiteX3" fmla="*/ 0 w 2297468"/>
                <a:gd name="connsiteY3" fmla="*/ 475338 h 475338"/>
                <a:gd name="connsiteX4" fmla="*/ 0 w 2297468"/>
                <a:gd name="connsiteY4" fmla="*/ 0 h 47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68" h="475338">
                  <a:moveTo>
                    <a:pt x="0" y="0"/>
                  </a:moveTo>
                  <a:lnTo>
                    <a:pt x="2297468" y="0"/>
                  </a:lnTo>
                  <a:lnTo>
                    <a:pt x="2297468" y="475338"/>
                  </a:lnTo>
                  <a:lnTo>
                    <a:pt x="0" y="4753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0" numCol="1" spcCol="1270" anchor="b" anchorCtr="0">
              <a:noAutofit/>
            </a:bodyPr>
            <a:lstStyle/>
            <a:p>
              <a:pPr marL="0" lvl="0" indent="0" algn="r" defTabSz="1466850">
                <a:lnSpc>
                  <a:spcPct val="90000"/>
                </a:lnSpc>
                <a:spcBef>
                  <a:spcPct val="0"/>
                </a:spcBef>
                <a:spcAft>
                  <a:spcPct val="35000"/>
                </a:spcAft>
                <a:buNone/>
              </a:pPr>
              <a:r>
                <a:rPr lang="en-US" sz="3300" b="1" kern="1200" dirty="0"/>
                <a:t>International</a:t>
              </a:r>
              <a:endParaRPr lang="en-US" sz="3300" kern="1200" dirty="0"/>
            </a:p>
          </p:txBody>
        </p:sp>
        <p:sp>
          <p:nvSpPr>
            <p:cNvPr id="9" name="Freeform: Shape 8"/>
            <p:cNvSpPr/>
            <p:nvPr/>
          </p:nvSpPr>
          <p:spPr>
            <a:xfrm>
              <a:off x="1393319" y="2100920"/>
              <a:ext cx="1584461" cy="3168922"/>
            </a:xfrm>
            <a:custGeom>
              <a:avLst/>
              <a:gdLst>
                <a:gd name="connsiteX0" fmla="*/ 0 w 1584461"/>
                <a:gd name="connsiteY0" fmla="*/ 0 h 3168922"/>
                <a:gd name="connsiteX1" fmla="*/ 1584461 w 1584461"/>
                <a:gd name="connsiteY1" fmla="*/ 0 h 3168922"/>
                <a:gd name="connsiteX2" fmla="*/ 1584461 w 1584461"/>
                <a:gd name="connsiteY2" fmla="*/ 3168922 h 3168922"/>
                <a:gd name="connsiteX3" fmla="*/ 0 w 1584461"/>
                <a:gd name="connsiteY3" fmla="*/ 3168922 h 3168922"/>
                <a:gd name="connsiteX4" fmla="*/ 0 w 1584461"/>
                <a:gd name="connsiteY4" fmla="*/ 0 h 316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461" h="3168922">
                  <a:moveTo>
                    <a:pt x="0" y="0"/>
                  </a:moveTo>
                  <a:lnTo>
                    <a:pt x="1584461" y="0"/>
                  </a:lnTo>
                  <a:lnTo>
                    <a:pt x="1584461" y="3168922"/>
                  </a:lnTo>
                  <a:lnTo>
                    <a:pt x="0" y="316892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0" lvl="0" indent="0" algn="l" defTabSz="1466850">
                <a:lnSpc>
                  <a:spcPct val="90000"/>
                </a:lnSpc>
                <a:spcBef>
                  <a:spcPct val="0"/>
                </a:spcBef>
                <a:spcAft>
                  <a:spcPct val="35000"/>
                </a:spcAft>
                <a:buNone/>
              </a:pPr>
              <a:endParaRPr lang="en-US" sz="3300" kern="1200" dirty="0"/>
            </a:p>
          </p:txBody>
        </p:sp>
        <p:sp>
          <p:nvSpPr>
            <p:cNvPr id="10" name="Chord 9"/>
            <p:cNvSpPr/>
            <p:nvPr/>
          </p:nvSpPr>
          <p:spPr>
            <a:xfrm>
              <a:off x="1578701" y="2100920"/>
              <a:ext cx="792230" cy="792230"/>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4" name="Partial Circle 13"/>
            <p:cNvSpPr/>
            <p:nvPr/>
          </p:nvSpPr>
          <p:spPr>
            <a:xfrm>
              <a:off x="1657924" y="2180143"/>
              <a:ext cx="633784" cy="633784"/>
            </a:xfrm>
            <a:prstGeom prst="pie">
              <a:avLst>
                <a:gd name="adj1" fmla="val 1188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Freeform: Shape 14"/>
            <p:cNvSpPr/>
            <p:nvPr/>
          </p:nvSpPr>
          <p:spPr>
            <a:xfrm rot="16200000">
              <a:off x="667636" y="3883439"/>
              <a:ext cx="2297468" cy="475338"/>
            </a:xfrm>
            <a:custGeom>
              <a:avLst/>
              <a:gdLst>
                <a:gd name="connsiteX0" fmla="*/ 0 w 2297468"/>
                <a:gd name="connsiteY0" fmla="*/ 0 h 475338"/>
                <a:gd name="connsiteX1" fmla="*/ 2297468 w 2297468"/>
                <a:gd name="connsiteY1" fmla="*/ 0 h 475338"/>
                <a:gd name="connsiteX2" fmla="*/ 2297468 w 2297468"/>
                <a:gd name="connsiteY2" fmla="*/ 475338 h 475338"/>
                <a:gd name="connsiteX3" fmla="*/ 0 w 2297468"/>
                <a:gd name="connsiteY3" fmla="*/ 475338 h 475338"/>
                <a:gd name="connsiteX4" fmla="*/ 0 w 2297468"/>
                <a:gd name="connsiteY4" fmla="*/ 0 h 47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68" h="475338">
                  <a:moveTo>
                    <a:pt x="0" y="0"/>
                  </a:moveTo>
                  <a:lnTo>
                    <a:pt x="2297468" y="0"/>
                  </a:lnTo>
                  <a:lnTo>
                    <a:pt x="2297468" y="475338"/>
                  </a:lnTo>
                  <a:lnTo>
                    <a:pt x="0" y="4753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0" numCol="1" spcCol="1270" anchor="b" anchorCtr="0">
              <a:noAutofit/>
            </a:bodyPr>
            <a:lstStyle/>
            <a:p>
              <a:pPr marL="0" lvl="0" indent="0" algn="r" defTabSz="1466850">
                <a:lnSpc>
                  <a:spcPct val="90000"/>
                </a:lnSpc>
                <a:spcBef>
                  <a:spcPct val="0"/>
                </a:spcBef>
                <a:spcAft>
                  <a:spcPct val="35000"/>
                </a:spcAft>
                <a:buNone/>
              </a:pPr>
              <a:r>
                <a:rPr lang="en-US" sz="3300" b="1" kern="1200" dirty="0"/>
                <a:t>Society</a:t>
              </a:r>
              <a:endParaRPr lang="en-US" sz="3300" kern="1200" dirty="0"/>
            </a:p>
          </p:txBody>
        </p:sp>
        <p:sp>
          <p:nvSpPr>
            <p:cNvPr id="16" name="Freeform: Shape 15"/>
            <p:cNvSpPr/>
            <p:nvPr/>
          </p:nvSpPr>
          <p:spPr>
            <a:xfrm>
              <a:off x="3823882" y="2100920"/>
              <a:ext cx="1584461" cy="3168922"/>
            </a:xfrm>
            <a:custGeom>
              <a:avLst/>
              <a:gdLst>
                <a:gd name="connsiteX0" fmla="*/ 0 w 1584461"/>
                <a:gd name="connsiteY0" fmla="*/ 0 h 3168922"/>
                <a:gd name="connsiteX1" fmla="*/ 1584461 w 1584461"/>
                <a:gd name="connsiteY1" fmla="*/ 0 h 3168922"/>
                <a:gd name="connsiteX2" fmla="*/ 1584461 w 1584461"/>
                <a:gd name="connsiteY2" fmla="*/ 3168922 h 3168922"/>
                <a:gd name="connsiteX3" fmla="*/ 0 w 1584461"/>
                <a:gd name="connsiteY3" fmla="*/ 3168922 h 3168922"/>
                <a:gd name="connsiteX4" fmla="*/ 0 w 1584461"/>
                <a:gd name="connsiteY4" fmla="*/ 0 h 316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461" h="3168922">
                  <a:moveTo>
                    <a:pt x="0" y="0"/>
                  </a:moveTo>
                  <a:lnTo>
                    <a:pt x="1584461" y="0"/>
                  </a:lnTo>
                  <a:lnTo>
                    <a:pt x="1584461" y="3168922"/>
                  </a:lnTo>
                  <a:lnTo>
                    <a:pt x="0" y="316892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0" lvl="0" indent="0" algn="l" defTabSz="1466850">
                <a:lnSpc>
                  <a:spcPct val="90000"/>
                </a:lnSpc>
                <a:spcBef>
                  <a:spcPct val="0"/>
                </a:spcBef>
                <a:spcAft>
                  <a:spcPct val="35000"/>
                </a:spcAft>
                <a:buNone/>
              </a:pPr>
              <a:endParaRPr lang="en-US" sz="3300" kern="1200" dirty="0"/>
            </a:p>
          </p:txBody>
        </p:sp>
        <p:sp>
          <p:nvSpPr>
            <p:cNvPr id="17" name="Chord 16"/>
            <p:cNvSpPr/>
            <p:nvPr/>
          </p:nvSpPr>
          <p:spPr>
            <a:xfrm>
              <a:off x="2300927" y="2100920"/>
              <a:ext cx="792230" cy="792230"/>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8" name="Partial Circle 17"/>
            <p:cNvSpPr/>
            <p:nvPr/>
          </p:nvSpPr>
          <p:spPr>
            <a:xfrm>
              <a:off x="2380150" y="2180143"/>
              <a:ext cx="633784" cy="633784"/>
            </a:xfrm>
            <a:prstGeom prst="pie">
              <a:avLst>
                <a:gd name="adj1" fmla="val 972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Freeform: Shape 18"/>
            <p:cNvSpPr/>
            <p:nvPr/>
          </p:nvSpPr>
          <p:spPr>
            <a:xfrm rot="16200000">
              <a:off x="1389862" y="3883439"/>
              <a:ext cx="2297468" cy="475338"/>
            </a:xfrm>
            <a:custGeom>
              <a:avLst/>
              <a:gdLst>
                <a:gd name="connsiteX0" fmla="*/ 0 w 2297468"/>
                <a:gd name="connsiteY0" fmla="*/ 0 h 475338"/>
                <a:gd name="connsiteX1" fmla="*/ 2297468 w 2297468"/>
                <a:gd name="connsiteY1" fmla="*/ 0 h 475338"/>
                <a:gd name="connsiteX2" fmla="*/ 2297468 w 2297468"/>
                <a:gd name="connsiteY2" fmla="*/ 475338 h 475338"/>
                <a:gd name="connsiteX3" fmla="*/ 0 w 2297468"/>
                <a:gd name="connsiteY3" fmla="*/ 475338 h 475338"/>
                <a:gd name="connsiteX4" fmla="*/ 0 w 2297468"/>
                <a:gd name="connsiteY4" fmla="*/ 0 h 47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68" h="475338">
                  <a:moveTo>
                    <a:pt x="0" y="0"/>
                  </a:moveTo>
                  <a:lnTo>
                    <a:pt x="2297468" y="0"/>
                  </a:lnTo>
                  <a:lnTo>
                    <a:pt x="2297468" y="475338"/>
                  </a:lnTo>
                  <a:lnTo>
                    <a:pt x="0" y="4753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0" bIns="-1" numCol="1" spcCol="1270" anchor="b" anchorCtr="0">
              <a:noAutofit/>
            </a:bodyPr>
            <a:lstStyle/>
            <a:p>
              <a:pPr marL="0" lvl="0" indent="0" algn="r" defTabSz="1466850">
                <a:lnSpc>
                  <a:spcPct val="90000"/>
                </a:lnSpc>
                <a:spcBef>
                  <a:spcPct val="0"/>
                </a:spcBef>
                <a:spcAft>
                  <a:spcPct val="35000"/>
                </a:spcAft>
                <a:buNone/>
              </a:pPr>
              <a:r>
                <a:rPr lang="en-US" sz="3300" b="1" kern="1200" dirty="0"/>
                <a:t>Evaluation</a:t>
              </a:r>
              <a:endParaRPr lang="en-US" sz="3300" kern="1200" dirty="0"/>
            </a:p>
          </p:txBody>
        </p:sp>
        <p:sp>
          <p:nvSpPr>
            <p:cNvPr id="20" name="Freeform: Shape 19"/>
            <p:cNvSpPr/>
            <p:nvPr/>
          </p:nvSpPr>
          <p:spPr>
            <a:xfrm>
              <a:off x="6254446" y="2100920"/>
              <a:ext cx="1584461" cy="3168922"/>
            </a:xfrm>
            <a:custGeom>
              <a:avLst/>
              <a:gdLst>
                <a:gd name="connsiteX0" fmla="*/ 0 w 1584461"/>
                <a:gd name="connsiteY0" fmla="*/ 0 h 3168922"/>
                <a:gd name="connsiteX1" fmla="*/ 1584461 w 1584461"/>
                <a:gd name="connsiteY1" fmla="*/ 0 h 3168922"/>
                <a:gd name="connsiteX2" fmla="*/ 1584461 w 1584461"/>
                <a:gd name="connsiteY2" fmla="*/ 3168922 h 3168922"/>
                <a:gd name="connsiteX3" fmla="*/ 0 w 1584461"/>
                <a:gd name="connsiteY3" fmla="*/ 3168922 h 3168922"/>
                <a:gd name="connsiteX4" fmla="*/ 0 w 1584461"/>
                <a:gd name="connsiteY4" fmla="*/ 0 h 316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461" h="3168922">
                  <a:moveTo>
                    <a:pt x="0" y="0"/>
                  </a:moveTo>
                  <a:lnTo>
                    <a:pt x="1584461" y="0"/>
                  </a:lnTo>
                  <a:lnTo>
                    <a:pt x="1584461" y="3168922"/>
                  </a:lnTo>
                  <a:lnTo>
                    <a:pt x="0" y="316892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0" lvl="0" indent="0" algn="l" defTabSz="1466850">
                <a:lnSpc>
                  <a:spcPct val="90000"/>
                </a:lnSpc>
                <a:spcBef>
                  <a:spcPct val="0"/>
                </a:spcBef>
                <a:spcAft>
                  <a:spcPct val="35000"/>
                </a:spcAft>
                <a:buNone/>
              </a:pPr>
              <a:endParaRPr lang="en-US" sz="3300" kern="1200" dirty="0"/>
            </a:p>
          </p:txBody>
        </p:sp>
        <p:sp>
          <p:nvSpPr>
            <p:cNvPr id="21" name="Chord 20"/>
            <p:cNvSpPr/>
            <p:nvPr/>
          </p:nvSpPr>
          <p:spPr>
            <a:xfrm>
              <a:off x="3067806" y="2066802"/>
              <a:ext cx="792230" cy="792230"/>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22" name="Partial Circle 21"/>
            <p:cNvSpPr/>
            <p:nvPr/>
          </p:nvSpPr>
          <p:spPr>
            <a:xfrm>
              <a:off x="3147029" y="2146025"/>
              <a:ext cx="633784" cy="633784"/>
            </a:xfrm>
            <a:prstGeom prst="pie">
              <a:avLst>
                <a:gd name="adj1" fmla="val 756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3" name="Freeform: Shape 22"/>
            <p:cNvSpPr/>
            <p:nvPr/>
          </p:nvSpPr>
          <p:spPr>
            <a:xfrm rot="16200000">
              <a:off x="2156740" y="3849321"/>
              <a:ext cx="2297468" cy="475338"/>
            </a:xfrm>
            <a:custGeom>
              <a:avLst/>
              <a:gdLst>
                <a:gd name="connsiteX0" fmla="*/ 0 w 2297468"/>
                <a:gd name="connsiteY0" fmla="*/ 0 h 475338"/>
                <a:gd name="connsiteX1" fmla="*/ 2297468 w 2297468"/>
                <a:gd name="connsiteY1" fmla="*/ 0 h 475338"/>
                <a:gd name="connsiteX2" fmla="*/ 2297468 w 2297468"/>
                <a:gd name="connsiteY2" fmla="*/ 475338 h 475338"/>
                <a:gd name="connsiteX3" fmla="*/ 0 w 2297468"/>
                <a:gd name="connsiteY3" fmla="*/ 475338 h 475338"/>
                <a:gd name="connsiteX4" fmla="*/ 0 w 2297468"/>
                <a:gd name="connsiteY4" fmla="*/ 0 h 47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68" h="475338">
                  <a:moveTo>
                    <a:pt x="0" y="0"/>
                  </a:moveTo>
                  <a:lnTo>
                    <a:pt x="2297468" y="0"/>
                  </a:lnTo>
                  <a:lnTo>
                    <a:pt x="2297468" y="475338"/>
                  </a:lnTo>
                  <a:lnTo>
                    <a:pt x="0" y="4753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1" numCol="1" spcCol="1270" anchor="b" anchorCtr="0">
              <a:noAutofit/>
            </a:bodyPr>
            <a:lstStyle/>
            <a:p>
              <a:pPr marL="0" lvl="0" indent="0" algn="r" defTabSz="1466850">
                <a:lnSpc>
                  <a:spcPct val="90000"/>
                </a:lnSpc>
                <a:spcBef>
                  <a:spcPct val="0"/>
                </a:spcBef>
                <a:spcAft>
                  <a:spcPct val="35000"/>
                </a:spcAft>
                <a:buNone/>
              </a:pPr>
              <a:r>
                <a:rPr lang="en-US" sz="3300" b="1" kern="1200" dirty="0"/>
                <a:t>Education</a:t>
              </a:r>
              <a:endParaRPr lang="en-US" sz="3300" kern="1200" dirty="0"/>
            </a:p>
          </p:txBody>
        </p:sp>
        <p:sp>
          <p:nvSpPr>
            <p:cNvPr id="24" name="Freeform: Shape 23"/>
            <p:cNvSpPr/>
            <p:nvPr/>
          </p:nvSpPr>
          <p:spPr>
            <a:xfrm>
              <a:off x="8685009" y="2100920"/>
              <a:ext cx="1584461" cy="3168922"/>
            </a:xfrm>
            <a:custGeom>
              <a:avLst/>
              <a:gdLst>
                <a:gd name="connsiteX0" fmla="*/ 0 w 1584461"/>
                <a:gd name="connsiteY0" fmla="*/ 0 h 3168922"/>
                <a:gd name="connsiteX1" fmla="*/ 1584461 w 1584461"/>
                <a:gd name="connsiteY1" fmla="*/ 0 h 3168922"/>
                <a:gd name="connsiteX2" fmla="*/ 1584461 w 1584461"/>
                <a:gd name="connsiteY2" fmla="*/ 3168922 h 3168922"/>
                <a:gd name="connsiteX3" fmla="*/ 0 w 1584461"/>
                <a:gd name="connsiteY3" fmla="*/ 3168922 h 3168922"/>
                <a:gd name="connsiteX4" fmla="*/ 0 w 1584461"/>
                <a:gd name="connsiteY4" fmla="*/ 0 h 316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461" h="3168922">
                  <a:moveTo>
                    <a:pt x="0" y="0"/>
                  </a:moveTo>
                  <a:lnTo>
                    <a:pt x="1584461" y="0"/>
                  </a:lnTo>
                  <a:lnTo>
                    <a:pt x="1584461" y="3168922"/>
                  </a:lnTo>
                  <a:lnTo>
                    <a:pt x="0" y="316892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0" lvl="0" indent="0" algn="l" defTabSz="1466850">
                <a:lnSpc>
                  <a:spcPct val="90000"/>
                </a:lnSpc>
                <a:spcBef>
                  <a:spcPct val="0"/>
                </a:spcBef>
                <a:spcAft>
                  <a:spcPct val="35000"/>
                </a:spcAft>
                <a:buNone/>
              </a:pPr>
              <a:endParaRPr lang="en-US" sz="3300" kern="1200" dirty="0"/>
            </a:p>
          </p:txBody>
        </p:sp>
        <p:sp>
          <p:nvSpPr>
            <p:cNvPr id="25" name="Chord 24"/>
            <p:cNvSpPr/>
            <p:nvPr/>
          </p:nvSpPr>
          <p:spPr>
            <a:xfrm>
              <a:off x="3764681" y="2066802"/>
              <a:ext cx="792230" cy="792230"/>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26" name="Partial Circle 25"/>
            <p:cNvSpPr/>
            <p:nvPr/>
          </p:nvSpPr>
          <p:spPr>
            <a:xfrm>
              <a:off x="3843904" y="2146025"/>
              <a:ext cx="633784" cy="633784"/>
            </a:xfrm>
            <a:prstGeom prst="pie">
              <a:avLst>
                <a:gd name="adj1" fmla="val 540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7" name="Freeform: Shape 26"/>
            <p:cNvSpPr/>
            <p:nvPr/>
          </p:nvSpPr>
          <p:spPr>
            <a:xfrm rot="16200000">
              <a:off x="2853616" y="3849321"/>
              <a:ext cx="2297468" cy="475338"/>
            </a:xfrm>
            <a:custGeom>
              <a:avLst/>
              <a:gdLst>
                <a:gd name="connsiteX0" fmla="*/ 0 w 2297468"/>
                <a:gd name="connsiteY0" fmla="*/ 0 h 475338"/>
                <a:gd name="connsiteX1" fmla="*/ 2297468 w 2297468"/>
                <a:gd name="connsiteY1" fmla="*/ 0 h 475338"/>
                <a:gd name="connsiteX2" fmla="*/ 2297468 w 2297468"/>
                <a:gd name="connsiteY2" fmla="*/ 475338 h 475338"/>
                <a:gd name="connsiteX3" fmla="*/ 0 w 2297468"/>
                <a:gd name="connsiteY3" fmla="*/ 475338 h 475338"/>
                <a:gd name="connsiteX4" fmla="*/ 0 w 2297468"/>
                <a:gd name="connsiteY4" fmla="*/ 0 h 47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68" h="475338">
                  <a:moveTo>
                    <a:pt x="0" y="0"/>
                  </a:moveTo>
                  <a:lnTo>
                    <a:pt x="2297468" y="0"/>
                  </a:lnTo>
                  <a:lnTo>
                    <a:pt x="2297468" y="475338"/>
                  </a:lnTo>
                  <a:lnTo>
                    <a:pt x="0" y="4753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b" anchorCtr="0">
              <a:noAutofit/>
            </a:bodyPr>
            <a:lstStyle/>
            <a:p>
              <a:pPr marL="0" lvl="0" indent="0" algn="r" defTabSz="1466850">
                <a:lnSpc>
                  <a:spcPct val="90000"/>
                </a:lnSpc>
                <a:spcBef>
                  <a:spcPct val="0"/>
                </a:spcBef>
                <a:spcAft>
                  <a:spcPct val="35000"/>
                </a:spcAft>
                <a:buNone/>
              </a:pPr>
              <a:r>
                <a:rPr lang="en-US" sz="3300" b="1" kern="1200" dirty="0"/>
                <a:t>ISEE</a:t>
              </a:r>
              <a:endParaRPr lang="en-US" sz="3300" kern="1200" dirty="0"/>
            </a:p>
          </p:txBody>
        </p:sp>
      </p:grpSp>
      <p:grpSp>
        <p:nvGrpSpPr>
          <p:cNvPr id="13" name="Group 12"/>
          <p:cNvGrpSpPr/>
          <p:nvPr/>
        </p:nvGrpSpPr>
        <p:grpSpPr>
          <a:xfrm>
            <a:off x="1082054" y="1448125"/>
            <a:ext cx="766934" cy="766934"/>
            <a:chOff x="5712533" y="3045533"/>
            <a:chExt cx="766934" cy="766934"/>
          </a:xfrm>
        </p:grpSpPr>
        <p:sp>
          <p:nvSpPr>
            <p:cNvPr id="11" name="Chord 10"/>
            <p:cNvSpPr/>
            <p:nvPr/>
          </p:nvSpPr>
          <p:spPr>
            <a:xfrm>
              <a:off x="5712533" y="3045533"/>
              <a:ext cx="766934" cy="766934"/>
            </a:xfrm>
            <a:prstGeom prst="chord">
              <a:avLst>
                <a:gd name="adj1" fmla="val 4800000"/>
                <a:gd name="adj2" fmla="val 16800000"/>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2" name="Partial Circle 11"/>
            <p:cNvSpPr/>
            <p:nvPr/>
          </p:nvSpPr>
          <p:spPr>
            <a:xfrm>
              <a:off x="5789226" y="3122227"/>
              <a:ext cx="613547" cy="613547"/>
            </a:xfrm>
            <a:prstGeom prst="pie">
              <a:avLst>
                <a:gd name="adj1" fmla="val 5400000"/>
                <a:gd name="adj2" fmla="val 1620000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aphicFrame>
        <p:nvGraphicFramePr>
          <p:cNvPr id="28" name="Diagram 27"/>
          <p:cNvGraphicFramePr/>
          <p:nvPr>
            <p:extLst>
              <p:ext uri="{D42A27DB-BD31-4B8C-83A1-F6EECF244321}">
                <p14:modId xmlns:p14="http://schemas.microsoft.com/office/powerpoint/2010/main" val="1910923318"/>
              </p:ext>
            </p:extLst>
          </p:nvPr>
        </p:nvGraphicFramePr>
        <p:xfrm>
          <a:off x="4912831" y="1478974"/>
          <a:ext cx="8399408" cy="37283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9" name="Slide Number Placeholder 28"/>
          <p:cNvSpPr>
            <a:spLocks noGrp="1"/>
          </p:cNvSpPr>
          <p:nvPr>
            <p:ph type="sldNum" sz="quarter" idx="12"/>
          </p:nvPr>
        </p:nvSpPr>
        <p:spPr/>
        <p:txBody>
          <a:bodyPr/>
          <a:lstStyle/>
          <a:p>
            <a:fld id="{C982F79A-2799-456C-9F63-533957FD84F9}" type="slidenum">
              <a:rPr lang="en-AU" smtClean="0"/>
              <a:t>16</a:t>
            </a:fld>
            <a:endParaRPr lang="en-AU"/>
          </a:p>
        </p:txBody>
      </p:sp>
    </p:spTree>
    <p:extLst>
      <p:ext uri="{BB962C8B-B14F-4D97-AF65-F5344CB8AC3E}">
        <p14:creationId xmlns:p14="http://schemas.microsoft.com/office/powerpoint/2010/main" val="38636932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idx="1"/>
          </p:nvPr>
        </p:nvPicPr>
        <p:blipFill rotWithShape="1">
          <a:blip r:embed="rId2">
            <a:extLst>
              <a:ext uri="{28A0092B-C50C-407E-A947-70E740481C1C}">
                <a14:useLocalDpi xmlns:a14="http://schemas.microsoft.com/office/drawing/2010/main" val="0"/>
              </a:ext>
            </a:extLst>
          </a:blip>
          <a:srcRect b="16045"/>
          <a:stretch/>
        </p:blipFill>
        <p:spPr>
          <a:xfrm>
            <a:off x="20" y="10"/>
            <a:ext cx="12191980" cy="6857990"/>
          </a:xfrm>
          <a:prstGeom prst="rect">
            <a:avLst/>
          </a:prstGeom>
        </p:spPr>
      </p:pic>
      <p:sp>
        <p:nvSpPr>
          <p:cNvPr id="6" name="TextBox 5"/>
          <p:cNvSpPr txBox="1"/>
          <p:nvPr/>
        </p:nvSpPr>
        <p:spPr>
          <a:xfrm>
            <a:off x="112734" y="4258849"/>
            <a:ext cx="2167003" cy="1631216"/>
          </a:xfrm>
          <a:prstGeom prst="rect">
            <a:avLst/>
          </a:prstGeom>
          <a:solidFill>
            <a:schemeClr val="bg1"/>
          </a:solidFill>
        </p:spPr>
        <p:txBody>
          <a:bodyPr wrap="square" rtlCol="0">
            <a:spAutoFit/>
          </a:bodyPr>
          <a:lstStyle/>
          <a:p>
            <a:pPr algn="ctr"/>
            <a:r>
              <a:rPr lang="en-AU" sz="2800" dirty="0">
                <a:latin typeface="Berlin Sans FB" panose="020E0602020502020306" pitchFamily="34" charset="0"/>
              </a:rPr>
              <a:t>ISEE</a:t>
            </a:r>
          </a:p>
          <a:p>
            <a:pPr algn="ctr"/>
            <a:r>
              <a:rPr lang="en-AU" sz="2400" dirty="0"/>
              <a:t>136 Members from </a:t>
            </a:r>
          </a:p>
          <a:p>
            <a:pPr algn="ctr"/>
            <a:r>
              <a:rPr lang="en-AU" sz="2400" dirty="0"/>
              <a:t>15 countries</a:t>
            </a:r>
          </a:p>
        </p:txBody>
      </p:sp>
      <p:sp>
        <p:nvSpPr>
          <p:cNvPr id="2" name="Slide Number Placeholder 1"/>
          <p:cNvSpPr>
            <a:spLocks noGrp="1"/>
          </p:cNvSpPr>
          <p:nvPr>
            <p:ph type="sldNum" sz="quarter" idx="12"/>
          </p:nvPr>
        </p:nvSpPr>
        <p:spPr/>
        <p:txBody>
          <a:bodyPr/>
          <a:lstStyle/>
          <a:p>
            <a:fld id="{DC22DD25-61AE-413C-B4D2-EF2365C9B2E1}" type="slidenum">
              <a:rPr lang="en-AU" noProof="0" smtClean="0"/>
              <a:t>17</a:t>
            </a:fld>
            <a:endParaRPr lang="en-AU" noProof="0"/>
          </a:p>
        </p:txBody>
      </p:sp>
    </p:spTree>
    <p:extLst>
      <p:ext uri="{BB962C8B-B14F-4D97-AF65-F5344CB8AC3E}">
        <p14:creationId xmlns:p14="http://schemas.microsoft.com/office/powerpoint/2010/main" val="13352458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a:ext>
            </a:extLst>
          </a:blip>
          <a:srcRect/>
          <a:stretch/>
        </p:blipFill>
        <p:spPr>
          <a:xfrm>
            <a:off x="1" y="1"/>
            <a:ext cx="6538648" cy="6857998"/>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18</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p:txBody>
          <a:bodyPr/>
          <a:lstStyle/>
          <a:p>
            <a:endParaRPr lang="en-AU"/>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sz="3600" dirty="0"/>
              <a:t>Life Together</a:t>
            </a:r>
          </a:p>
          <a:p>
            <a:pPr lvl="1"/>
            <a:r>
              <a:rPr lang="en-AU" dirty="0"/>
              <a:t>Secrets to success. Lessons Learned.</a:t>
            </a:r>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p:txBody>
          <a:bodyPr/>
          <a:lstStyle/>
          <a:p>
            <a:endParaRPr lang="en-AU"/>
          </a:p>
        </p:txBody>
      </p:sp>
    </p:spTree>
    <p:extLst>
      <p:ext uri="{BB962C8B-B14F-4D97-AF65-F5344CB8AC3E}">
        <p14:creationId xmlns:p14="http://schemas.microsoft.com/office/powerpoint/2010/main" val="36758702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F7159E-8E08-43B1-8B0F-49EA7D4D57D4}"/>
              </a:ext>
            </a:extLst>
          </p:cNvPr>
          <p:cNvSpPr>
            <a:spLocks noGrp="1"/>
          </p:cNvSpPr>
          <p:nvPr>
            <p:ph type="title"/>
          </p:nvPr>
        </p:nvSpPr>
        <p:spPr>
          <a:solidFill>
            <a:srgbClr val="FFC000"/>
          </a:solidFill>
          <a:ln w="38100">
            <a:solidFill>
              <a:schemeClr val="tx1"/>
            </a:solidFill>
          </a:ln>
        </p:spPr>
        <p:txBody>
          <a:bodyPr/>
          <a:lstStyle/>
          <a:p>
            <a:r>
              <a:rPr lang="en-US" b="1" dirty="0"/>
              <a:t>Working Norms</a:t>
            </a:r>
          </a:p>
        </p:txBody>
      </p:sp>
      <p:sp>
        <p:nvSpPr>
          <p:cNvPr id="3" name="Rectangle 2">
            <a:extLst>
              <a:ext uri="{FF2B5EF4-FFF2-40B4-BE49-F238E27FC236}">
                <a16:creationId xmlns:a16="http://schemas.microsoft.com/office/drawing/2014/main" id="{B4456F1D-4C27-40BB-9C36-3D469B4E4E89}"/>
              </a:ext>
            </a:extLst>
          </p:cNvPr>
          <p:cNvSpPr/>
          <p:nvPr/>
        </p:nvSpPr>
        <p:spPr>
          <a:xfrm>
            <a:off x="609600" y="1521376"/>
            <a:ext cx="10972800" cy="4264373"/>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L</a:t>
            </a:r>
            <a:r>
              <a:rPr kumimoji="0" lang="en-US" sz="2800" b="0"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isten</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to build trust and understanding</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acknowledge/honor what others share</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E</a:t>
            </a:r>
            <a:r>
              <a:rPr kumimoji="0" lang="en-US" sz="2800" b="0"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ngage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diversity</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seek and honor diverse experiences, backgrounds, perspectives   </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a:t>
            </a:r>
            <a:r>
              <a:rPr kumimoji="0" lang="en-US" sz="2800" b="0"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ppreciate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contributions</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seek and acknowledge alternative possibilities, cite others when you use their ideas.</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R</a:t>
            </a:r>
            <a:r>
              <a:rPr kumimoji="0" lang="en-US" sz="2800" b="0"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espect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each other</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be attentive/humble/responsive; extend positive regard  </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a:t>
            </a:r>
            <a:r>
              <a:rPr kumimoji="0" lang="en-US" sz="2800" b="0" i="0" u="sng"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egotiate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issues constructively</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nurture cooperative problem solving</a:t>
            </a:r>
          </a:p>
          <a:p>
            <a:pPr marL="0" marR="0" lvl="0" indent="0" defTabSz="914400" eaLnBrk="1" fontAlgn="auto" latinLnBrk="0" hangingPunct="1">
              <a:lnSpc>
                <a:spcPct val="107000"/>
              </a:lnSpc>
              <a:spcBef>
                <a:spcPts val="0"/>
              </a:spcBef>
              <a:spcAft>
                <a:spcPts val="800"/>
              </a:spcAft>
              <a:buClrTx/>
              <a:buSzTx/>
              <a:buFontTx/>
              <a:buNone/>
              <a:tabLst/>
              <a:defRPr/>
            </a:pPr>
            <a:r>
              <a:rPr kumimoji="0" lang="en-AU" sz="2800" b="1" i="0" u="sng" strike="noStrike" kern="0" cap="none" spc="0" normalizeH="0" baseline="0" noProof="0" dirty="0">
                <a:ln>
                  <a:noFill/>
                </a:ln>
                <a:solidFill>
                  <a:sysClr val="windowText" lastClr="000000"/>
                </a:solidFill>
                <a:effectLst/>
                <a:uLnTx/>
                <a:uFillTx/>
              </a:rPr>
              <a:t>S</a:t>
            </a:r>
            <a:r>
              <a:rPr kumimoji="0" lang="en-AU" sz="2800" b="0" i="0" u="sng" strike="noStrike" kern="0" cap="none" spc="0" normalizeH="0" baseline="0" noProof="0" dirty="0">
                <a:ln>
                  <a:noFill/>
                </a:ln>
                <a:solidFill>
                  <a:sysClr val="windowText" lastClr="000000"/>
                </a:solidFill>
                <a:effectLst/>
                <a:uLnTx/>
                <a:uFillTx/>
              </a:rPr>
              <a:t>mile</a:t>
            </a:r>
            <a:r>
              <a:rPr kumimoji="0" lang="en-AU" sz="2800" b="0" i="0" u="none" strike="noStrike" kern="0" cap="none" spc="0" normalizeH="0" baseline="0" noProof="0" dirty="0">
                <a:ln>
                  <a:noFill/>
                </a:ln>
                <a:solidFill>
                  <a:sysClr val="windowText" lastClr="000000"/>
                </a:solidFill>
                <a:effectLst/>
                <a:uLnTx/>
                <a:uFillTx/>
              </a:rPr>
              <a:t> and have fun – </a:t>
            </a:r>
            <a:r>
              <a:rPr kumimoji="0" lang="en-AU" sz="2400" b="0" i="1" u="none" strike="noStrike" kern="0" cap="none" spc="0" normalizeH="0" baseline="0" noProof="0" dirty="0">
                <a:ln>
                  <a:noFill/>
                </a:ln>
                <a:solidFill>
                  <a:sysClr val="windowText" lastClr="000000"/>
                </a:solidFill>
                <a:effectLst/>
                <a:uLnTx/>
                <a:uFillTx/>
              </a:rPr>
              <a:t>enjoy the opportunity to work in community</a:t>
            </a:r>
            <a:endParaRPr kumimoji="0" lang="en-AU" sz="2800" b="0" i="1" u="none" strike="noStrike" kern="0" cap="none" spc="0" normalizeH="0" baseline="0" noProof="0" dirty="0">
              <a:ln>
                <a:noFill/>
              </a:ln>
              <a:solidFill>
                <a:sysClr val="windowText" lastClr="000000"/>
              </a:solidFill>
              <a:effectLst/>
              <a:uLnTx/>
              <a:uFillTx/>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p>
        </p:txBody>
      </p:sp>
      <p:pic>
        <p:nvPicPr>
          <p:cNvPr id="5" name="Picture 4">
            <a:extLst>
              <a:ext uri="{FF2B5EF4-FFF2-40B4-BE49-F238E27FC236}">
                <a16:creationId xmlns:a16="http://schemas.microsoft.com/office/drawing/2014/main" id="{4FB90752-12E0-447C-843C-C248CF738054}"/>
              </a:ext>
            </a:extLst>
          </p:cNvPr>
          <p:cNvPicPr>
            <a:picLocks noChangeAspect="1"/>
          </p:cNvPicPr>
          <p:nvPr/>
        </p:nvPicPr>
        <p:blipFill rotWithShape="1">
          <a:blip r:embed="rId2">
            <a:extLst>
              <a:ext uri="{28A0092B-C50C-407E-A947-70E740481C1C}">
                <a14:useLocalDpi xmlns:a14="http://schemas.microsoft.com/office/drawing/2010/main" val="0"/>
              </a:ext>
            </a:extLst>
          </a:blip>
          <a:srcRect t="36441" b="36158"/>
          <a:stretch/>
        </p:blipFill>
        <p:spPr>
          <a:xfrm>
            <a:off x="3192545" y="5571241"/>
            <a:ext cx="5806910" cy="914400"/>
          </a:xfrm>
          <a:prstGeom prst="rect">
            <a:avLst/>
          </a:prstGeom>
        </p:spPr>
      </p:pic>
      <p:sp>
        <p:nvSpPr>
          <p:cNvPr id="6" name="Slide Number Placeholder 5"/>
          <p:cNvSpPr>
            <a:spLocks noGrp="1"/>
          </p:cNvSpPr>
          <p:nvPr>
            <p:ph type="sldNum" sz="quarter" idx="12"/>
          </p:nvPr>
        </p:nvSpPr>
        <p:spPr/>
        <p:txBody>
          <a:bodyPr/>
          <a:lstStyle/>
          <a:p>
            <a:fld id="{A5F8EED1-846A-4F43-89DA-F7E4DF368A63}" type="slidenum">
              <a:rPr lang="en-US" smtClean="0">
                <a:solidFill>
                  <a:prstClr val="black">
                    <a:tint val="75000"/>
                  </a:prstClr>
                </a:solidFill>
              </a:rPr>
              <a:pPr/>
              <a:t>19</a:t>
            </a:fld>
            <a:endParaRPr lang="en-US" dirty="0">
              <a:solidFill>
                <a:prstClr val="black">
                  <a:tint val="75000"/>
                </a:prstClr>
              </a:solidFill>
            </a:endParaRPr>
          </a:p>
        </p:txBody>
      </p:sp>
    </p:spTree>
    <p:extLst>
      <p:ext uri="{BB962C8B-B14F-4D97-AF65-F5344CB8AC3E}">
        <p14:creationId xmlns:p14="http://schemas.microsoft.com/office/powerpoint/2010/main" val="17976926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r>
              <a:rPr lang="en-AU" sz="3200" dirty="0"/>
              <a:t>International Society for Evaluation Education</a:t>
            </a:r>
          </a:p>
          <a:p>
            <a:pPr lvl="1"/>
            <a:r>
              <a:rPr lang="en-AU" sz="1600" dirty="0"/>
              <a:t>Lessons Learned from International Collaboration</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normAutofit fontScale="77500" lnSpcReduction="20000"/>
          </a:bodyPr>
          <a:lstStyle/>
          <a:p>
            <a:r>
              <a:rPr lang="en-AU" dirty="0"/>
              <a:t>Amy M. Gullickson, PhD</a:t>
            </a:r>
          </a:p>
          <a:p>
            <a:r>
              <a:rPr lang="en-AU" dirty="0"/>
              <a:t>Senior Lecturer, Acting Co-Director</a:t>
            </a:r>
          </a:p>
          <a:p>
            <a:pPr lvl="1"/>
            <a:r>
              <a:rPr lang="en-AU" dirty="0"/>
              <a:t>University of Melbourne Centre for Program Evaluation</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C22DD25-61AE-413C-B4D2-EF2365C9B2E1}" type="slidenum">
              <a:rPr kumimoji="0" lang="en-AU"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n-AU" sz="1800" b="0" i="0" u="none" strike="noStrike" kern="0" cap="none" spc="0" normalizeH="0" baseline="0" noProof="0">
              <a:ln>
                <a:noFill/>
              </a:ln>
              <a:solidFill>
                <a:sysClr val="windowText" lastClr="000000"/>
              </a:solidFill>
              <a:effectLst/>
              <a:uLnTx/>
              <a:uFillTx/>
            </a:endParaRPr>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
        <p:nvSpPr>
          <p:cNvPr id="8" name="Text Placeholder 4"/>
          <p:cNvSpPr txBox="1">
            <a:spLocks/>
          </p:cNvSpPr>
          <p:nvPr/>
        </p:nvSpPr>
        <p:spPr>
          <a:xfrm>
            <a:off x="3713018" y="322916"/>
            <a:ext cx="8355541" cy="707231"/>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marL="0" marR="0" lvl="0" indent="-457200" algn="r"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AU" sz="1600" b="0" i="0" u="none" strike="noStrike" kern="1200" cap="none" spc="0" normalizeH="0" baseline="0" noProof="0" dirty="0">
                <a:ln>
                  <a:noFill/>
                </a:ln>
                <a:solidFill>
                  <a:schemeClr val="bg1"/>
                </a:solidFill>
                <a:effectLst/>
                <a:uLnTx/>
                <a:uFillTx/>
                <a:latin typeface="+mn-lt"/>
                <a:ea typeface="+mn-ea"/>
                <a:cs typeface="+mn-cs"/>
              </a:rPr>
              <a:t>Gullickson, A.M. (22 June 2020). ISEE: Lessons Learned from International</a:t>
            </a:r>
            <a:r>
              <a:rPr kumimoji="0" lang="en-AU" sz="1600" b="0" i="0" u="none" strike="noStrike" kern="1200" cap="none" spc="0" normalizeH="0" noProof="0" dirty="0">
                <a:ln>
                  <a:noFill/>
                </a:ln>
                <a:solidFill>
                  <a:schemeClr val="bg1"/>
                </a:solidFill>
                <a:effectLst/>
                <a:uLnTx/>
                <a:uFillTx/>
                <a:latin typeface="+mn-lt"/>
                <a:ea typeface="+mn-ea"/>
                <a:cs typeface="+mn-cs"/>
              </a:rPr>
              <a:t> Collaboration. </a:t>
            </a:r>
            <a:r>
              <a:rPr kumimoji="0" lang="en-AU" sz="1600" b="0" i="0" u="none" strike="noStrike" kern="1200" cap="none" spc="0" normalizeH="0" baseline="0" noProof="0" dirty="0">
                <a:ln>
                  <a:noFill/>
                </a:ln>
                <a:solidFill>
                  <a:schemeClr val="bg1"/>
                </a:solidFill>
                <a:effectLst/>
                <a:uLnTx/>
                <a:uFillTx/>
                <a:latin typeface="+mn-lt"/>
                <a:ea typeface="+mn-ea"/>
                <a:cs typeface="+mn-cs"/>
              </a:rPr>
              <a:t>American Evaluation Association, Research on Evaluation</a:t>
            </a:r>
            <a:r>
              <a:rPr kumimoji="0" lang="en-AU" sz="1600" b="0" i="0" u="none" strike="noStrike" kern="1200" cap="none" spc="0" normalizeH="0" noProof="0" dirty="0">
                <a:ln>
                  <a:noFill/>
                </a:ln>
                <a:solidFill>
                  <a:schemeClr val="bg1"/>
                </a:solidFill>
                <a:effectLst/>
                <a:uLnTx/>
                <a:uFillTx/>
                <a:latin typeface="+mn-lt"/>
                <a:ea typeface="+mn-ea"/>
                <a:cs typeface="+mn-cs"/>
              </a:rPr>
              <a:t> Topical Interest group</a:t>
            </a:r>
            <a:endParaRPr kumimoji="0" lang="en-AU" sz="1600" b="1" i="0" u="none" strike="noStrike" kern="1200" cap="none" spc="0" normalizeH="0" baseline="0" noProof="0" dirty="0">
              <a:ln>
                <a:noFill/>
              </a:ln>
              <a:solidFill>
                <a:schemeClr val="bg1"/>
              </a:solidFill>
              <a:effectLst/>
              <a:uLnTx/>
              <a:uFillTx/>
              <a:latin typeface="+mn-lt"/>
              <a:ea typeface="+mn-ea"/>
              <a:cs typeface="+mn-cs"/>
            </a:endParaRPr>
          </a:p>
        </p:txBody>
      </p:sp>
    </p:spTree>
    <p:extLst>
      <p:ext uri="{BB962C8B-B14F-4D97-AF65-F5344CB8AC3E}">
        <p14:creationId xmlns:p14="http://schemas.microsoft.com/office/powerpoint/2010/main" val="10866253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ED012E-89F7-420C-9C5C-B145BE77DB48}"/>
              </a:ext>
            </a:extLst>
          </p:cNvPr>
          <p:cNvSpPr>
            <a:spLocks noGrp="1"/>
          </p:cNvSpPr>
          <p:nvPr>
            <p:ph type="title"/>
          </p:nvPr>
        </p:nvSpPr>
        <p:spPr/>
        <p:txBody>
          <a:bodyPr>
            <a:normAutofit/>
          </a:bodyPr>
          <a:lstStyle/>
          <a:p>
            <a:pPr algn="ctr"/>
            <a:r>
              <a:rPr lang="en-AU" sz="5700" dirty="0">
                <a:latin typeface="Gill Sans"/>
              </a:rPr>
              <a:t>Public agreements</a:t>
            </a:r>
          </a:p>
        </p:txBody>
      </p:sp>
      <p:graphicFrame>
        <p:nvGraphicFramePr>
          <p:cNvPr id="5" name="Content Placeholder 4">
            <a:extLst>
              <a:ext uri="{FF2B5EF4-FFF2-40B4-BE49-F238E27FC236}">
                <a16:creationId xmlns:a16="http://schemas.microsoft.com/office/drawing/2014/main" id="{A1A42799-8A7D-4D40-99F5-34BD8D27902E}"/>
              </a:ext>
            </a:extLst>
          </p:cNvPr>
          <p:cNvGraphicFramePr>
            <a:graphicFrameLocks noGrp="1"/>
          </p:cNvGraphicFramePr>
          <p:nvPr>
            <p:ph idx="1"/>
          </p:nvPr>
        </p:nvGraphicFramePr>
        <p:xfrm>
          <a:off x="838200" y="1825625"/>
          <a:ext cx="10515600" cy="27652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DC40CE3B-21E4-47A6-869A-E56756AE8738}"/>
              </a:ext>
            </a:extLst>
          </p:cNvPr>
          <p:cNvSpPr txBox="1"/>
          <p:nvPr/>
        </p:nvSpPr>
        <p:spPr>
          <a:xfrm>
            <a:off x="3289954" y="5542960"/>
            <a:ext cx="8436990"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AU" sz="1800" b="0" i="0" u="none" strike="noStrike" kern="0" cap="none" spc="0" normalizeH="0" baseline="0" noProof="0" dirty="0">
                <a:ln>
                  <a:noFill/>
                </a:ln>
                <a:solidFill>
                  <a:sysClr val="windowText" lastClr="000000"/>
                </a:solidFill>
                <a:effectLst/>
                <a:uLnTx/>
                <a:uFillTx/>
                <a:latin typeface="Calibri" panose="020F0502020204030204" pitchFamily="34" charset="0"/>
              </a:rPr>
              <a:t>Kegan, R., &amp; Lahey, L. L. (2001). </a:t>
            </a:r>
            <a:r>
              <a:rPr kumimoji="0" lang="en-AU" sz="1800" b="0" i="1" u="none" strike="noStrike" kern="0" cap="none" spc="0" normalizeH="0" baseline="0" noProof="0" dirty="0">
                <a:ln>
                  <a:noFill/>
                </a:ln>
                <a:solidFill>
                  <a:sysClr val="windowText" lastClr="000000"/>
                </a:solidFill>
                <a:effectLst/>
                <a:uLnTx/>
                <a:uFillTx/>
                <a:latin typeface="Calibri" panose="020F0502020204030204" pitchFamily="34" charset="0"/>
              </a:rPr>
              <a:t>How the way we talk can change the way we work: Seven languages for transformation</a:t>
            </a:r>
            <a:r>
              <a:rPr kumimoji="0" lang="en-AU" sz="1800" b="0" i="0" u="none" strike="noStrike" kern="0" cap="none" spc="0" normalizeH="0" baseline="0" noProof="0" dirty="0">
                <a:ln>
                  <a:noFill/>
                </a:ln>
                <a:solidFill>
                  <a:sysClr val="windowText" lastClr="000000"/>
                </a:solidFill>
                <a:effectLst/>
                <a:uLnTx/>
                <a:uFillTx/>
                <a:latin typeface="Calibri" panose="020F0502020204030204" pitchFamily="34" charset="0"/>
              </a:rPr>
              <a:t> (1st ed.). New York, NY: John Wiley &amp; Sons, Inc.</a:t>
            </a:r>
          </a:p>
          <a:p>
            <a:pPr marL="0" marR="0" lvl="0" indent="0" defTabSz="914400" eaLnBrk="1" fontAlgn="auto" latinLnBrk="0" hangingPunct="1">
              <a:lnSpc>
                <a:spcPct val="100000"/>
              </a:lnSpc>
              <a:spcBef>
                <a:spcPts val="0"/>
              </a:spcBef>
              <a:spcAft>
                <a:spcPts val="0"/>
              </a:spcAft>
              <a:buClrTx/>
              <a:buSzTx/>
              <a:buFontTx/>
              <a:buNone/>
              <a:tabLst/>
              <a:defRPr/>
            </a:pPr>
            <a:endParaRPr kumimoji="0" lang="en-AU" sz="1800" b="0" i="0" u="none" strike="noStrike" kern="0" cap="none" spc="0" normalizeH="0" baseline="0" noProof="0" dirty="0">
              <a:ln>
                <a:noFill/>
              </a:ln>
              <a:solidFill>
                <a:sysClr val="windowText" lastClr="000000"/>
              </a:solidFill>
              <a:effectLst/>
              <a:uLnTx/>
              <a:uFillTx/>
            </a:endParaRPr>
          </a:p>
        </p:txBody>
      </p:sp>
      <p:sp>
        <p:nvSpPr>
          <p:cNvPr id="6" name="Slide Number Placeholder 5"/>
          <p:cNvSpPr>
            <a:spLocks noGrp="1"/>
          </p:cNvSpPr>
          <p:nvPr>
            <p:ph type="sldNum" sz="quarter" idx="12"/>
          </p:nvPr>
        </p:nvSpPr>
        <p:spPr/>
        <p:txBody>
          <a:bodyPr/>
          <a:lstStyle/>
          <a:p>
            <a:fld id="{C982F79A-2799-456C-9F63-533957FD84F9}" type="slidenum">
              <a:rPr lang="en-AU" smtClean="0"/>
              <a:t>20</a:t>
            </a:fld>
            <a:endParaRPr lang="en-AU"/>
          </a:p>
        </p:txBody>
      </p:sp>
    </p:spTree>
    <p:extLst>
      <p:ext uri="{BB962C8B-B14F-4D97-AF65-F5344CB8AC3E}">
        <p14:creationId xmlns:p14="http://schemas.microsoft.com/office/powerpoint/2010/main" val="37787457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70142" y="536600"/>
            <a:ext cx="4048729" cy="653710"/>
          </a:xfrm>
          <a:prstGeom prst="rect">
            <a:avLst/>
          </a:prstGeom>
        </p:spPr>
        <p:txBody>
          <a:bodyPr/>
          <a:lstStyle/>
          <a:p>
            <a:r>
              <a:rPr lang="en-AU" sz="3600" dirty="0"/>
              <a:t>Squirrel</a:t>
            </a:r>
            <a:endParaRPr lang="en-AU" sz="3600" baseline="30000" dirty="0"/>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0144" y="1278807"/>
            <a:ext cx="4048728" cy="2727831"/>
          </a:xfrm>
          <a:prstGeom prst="rect">
            <a:avLst/>
          </a:prstGeom>
        </p:spPr>
      </p:pic>
      <p:sp>
        <p:nvSpPr>
          <p:cNvPr id="5" name="Text Box 2"/>
          <p:cNvSpPr txBox="1">
            <a:spLocks noChangeArrowheads="1"/>
          </p:cNvSpPr>
          <p:nvPr/>
        </p:nvSpPr>
        <p:spPr bwMode="auto">
          <a:xfrm>
            <a:off x="670143" y="4095135"/>
            <a:ext cx="4048729" cy="332150"/>
          </a:xfrm>
          <a:prstGeom prst="rect">
            <a:avLst/>
          </a:prstGeom>
          <a:noFill/>
          <a:ln w="3175">
            <a:noFill/>
            <a:miter lim="800000"/>
            <a:headEnd/>
            <a:tailEnd/>
          </a:ln>
        </p:spPr>
        <p:txBody>
          <a:bodyPr vert="horz" wrap="square" lIns="83512" tIns="41756" rIns="83512" bIns="41756" numCol="1" anchor="b" anchorCtr="0" compatLnSpc="1">
            <a:prstTxWarp prst="textNoShape">
              <a:avLst/>
            </a:prstTxWarp>
          </a:bodyPr>
          <a:lstStyle/>
          <a:p>
            <a:pPr marL="0" marR="0" lvl="0" indent="0" algn="ctr" defTabSz="835122"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Times New Roman" pitchFamily="18" charset="0"/>
                <a:hlinkClick r:id="rId4"/>
              </a:rPr>
              <a:t>http://vadimtrunov.35photo.ru/</a:t>
            </a:r>
            <a:r>
              <a:rPr kumimoji="0" lang="en-US" sz="1600" b="0" i="0" u="none" strike="noStrike" kern="0" cap="none" spc="0" normalizeH="0" baseline="0" noProof="0" dirty="0">
                <a:ln>
                  <a:noFill/>
                </a:ln>
                <a:solidFill>
                  <a:sysClr val="windowText" lastClr="000000"/>
                </a:solidFill>
                <a:effectLst/>
                <a:uLnTx/>
                <a:uFillTx/>
                <a:latin typeface="Times New Roman" pitchFamily="18" charset="0"/>
              </a:rPr>
              <a:t> </a:t>
            </a:r>
            <a:endParaRPr kumimoji="0" lang="en-US" sz="1600" b="0" i="0" u="none" strike="noStrike" kern="0" cap="none" spc="0" normalizeH="0" baseline="0" noProof="0" dirty="0">
              <a:ln>
                <a:noFill/>
              </a:ln>
              <a:solidFill>
                <a:sysClr val="windowText" lastClr="000000"/>
              </a:solidFill>
              <a:effectLst/>
              <a:uLnTx/>
              <a:uFillTx/>
              <a:latin typeface="Arial" pitchFamily="34" charset="0"/>
            </a:endParaRPr>
          </a:p>
        </p:txBody>
      </p:sp>
      <p:sp>
        <p:nvSpPr>
          <p:cNvPr id="7" name="TextBox 6"/>
          <p:cNvSpPr txBox="1"/>
          <p:nvPr/>
        </p:nvSpPr>
        <p:spPr>
          <a:xfrm>
            <a:off x="7367824" y="5510126"/>
            <a:ext cx="4157177" cy="725472"/>
          </a:xfrm>
          <a:prstGeom prst="rect">
            <a:avLst/>
          </a:prstGeom>
          <a:noFill/>
        </p:spPr>
        <p:txBody>
          <a:bodyPr wrap="square" lIns="108857" tIns="54428" rIns="108857" bIns="54428"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AU" sz="1000" b="0" i="0" u="none" strike="noStrike" kern="0" cap="none" spc="0" normalizeH="0" baseline="0" noProof="0" dirty="0">
                <a:ln>
                  <a:noFill/>
                </a:ln>
                <a:solidFill>
                  <a:srgbClr val="000000"/>
                </a:solidFill>
                <a:effectLst/>
                <a:uLnTx/>
                <a:uFillTx/>
              </a:rPr>
              <a:t>See more at: </a:t>
            </a:r>
            <a:r>
              <a:rPr kumimoji="0" lang="en-AU" sz="1000" b="0" i="0" u="none" strike="noStrike" kern="0" cap="none" spc="0" normalizeH="0" baseline="0" noProof="0" dirty="0">
                <a:ln>
                  <a:noFill/>
                </a:ln>
                <a:solidFill>
                  <a:srgbClr val="000000"/>
                </a:solidFill>
                <a:effectLst/>
                <a:uLnTx/>
                <a:uFillTx/>
                <a:hlinkClick r:id="rId5"/>
              </a:rPr>
              <a:t>https://www.chathamhouse.org/about/chatham-house-rule?gclid=CjwKEAjwubK4BRC1xczKrZyj3mkSJAC6ntgrr_nU-8g4DTRKJYTD1KaNfaic3aWKQz4bX8qKwVoMLhoCTDzw_wcB#sthash.KOYRUAlW.dpuf</a:t>
            </a:r>
            <a:endParaRPr kumimoji="0" lang="en-AU" sz="1000" b="0" i="0" u="none" strike="noStrike" kern="0" cap="none" spc="0" normalizeH="0" baseline="0" noProof="0" dirty="0">
              <a:ln>
                <a:noFill/>
              </a:ln>
              <a:solidFill>
                <a:srgbClr val="000000"/>
              </a:solidFill>
              <a:effectLst/>
              <a:uLnTx/>
              <a:uFillTx/>
            </a:endParaRPr>
          </a:p>
        </p:txBody>
      </p:sp>
      <p:pic>
        <p:nvPicPr>
          <p:cNvPr id="8" name="Picture 7"/>
          <p:cNvPicPr>
            <a:picLocks noChangeAspect="1"/>
          </p:cNvPicPr>
          <p:nvPr/>
        </p:nvPicPr>
        <p:blipFill rotWithShape="1">
          <a:blip r:embed="rId6">
            <a:extLst>
              <a:ext uri="{28A0092B-C50C-407E-A947-70E740481C1C}">
                <a14:useLocalDpi xmlns:a14="http://schemas.microsoft.com/office/drawing/2010/main" val="0"/>
              </a:ext>
            </a:extLst>
          </a:blip>
          <a:srcRect l="17358" r="13675"/>
          <a:stretch/>
        </p:blipFill>
        <p:spPr>
          <a:xfrm>
            <a:off x="7456891" y="1967487"/>
            <a:ext cx="3979047" cy="3461723"/>
          </a:xfrm>
          <a:prstGeom prst="rect">
            <a:avLst/>
          </a:prstGeom>
          <a:ln w="127000" cap="sq">
            <a:noFill/>
            <a:miter lim="800000"/>
          </a:ln>
          <a:effectLst>
            <a:outerShdw blurRad="57150" dist="50800" dir="2700000" algn="tl" rotWithShape="0">
              <a:srgbClr val="000000">
                <a:alpha val="40000"/>
              </a:srgbClr>
            </a:outerShdw>
          </a:effectLst>
        </p:spPr>
      </p:pic>
      <p:sp>
        <p:nvSpPr>
          <p:cNvPr id="9" name="Title 1"/>
          <p:cNvSpPr txBox="1">
            <a:spLocks/>
          </p:cNvSpPr>
          <p:nvPr/>
        </p:nvSpPr>
        <p:spPr>
          <a:xfrm>
            <a:off x="7456890" y="1278807"/>
            <a:ext cx="3979048" cy="774675"/>
          </a:xfrm>
          <a:prstGeom prst="rect">
            <a:avLst/>
          </a:prstGeom>
        </p:spPr>
        <p:txBody>
          <a:bodyPr/>
          <a:lstStyle>
            <a:lvl1pPr algn="ctr" rtl="0" eaLnBrk="1" fontAlgn="base" hangingPunct="1">
              <a:spcBef>
                <a:spcPct val="0"/>
              </a:spcBef>
              <a:spcAft>
                <a:spcPct val="0"/>
              </a:spcAft>
              <a:defRPr sz="5700">
                <a:solidFill>
                  <a:schemeClr val="tx1"/>
                </a:solidFill>
                <a:latin typeface="+mj-lt"/>
                <a:ea typeface="+mj-ea"/>
                <a:cs typeface="+mj-cs"/>
                <a:sym typeface="Gill Sans" pitchFamily="-84" charset="0"/>
              </a:defRPr>
            </a:lvl1pPr>
            <a:lvl2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2pPr>
            <a:lvl3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3pPr>
            <a:lvl4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4pPr>
            <a:lvl5pPr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pitchFamily="-84" charset="0"/>
              </a:defRPr>
            </a:lvl5pPr>
            <a:lvl6pPr marL="3429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6pPr>
            <a:lvl7pPr marL="6858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7pPr>
            <a:lvl8pPr marL="10287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8pPr>
            <a:lvl9pPr marL="1371600" algn="ctr" rtl="0" eaLnBrk="1" fontAlgn="base" hangingPunct="1">
              <a:spcBef>
                <a:spcPct val="0"/>
              </a:spcBef>
              <a:spcAft>
                <a:spcPct val="0"/>
              </a:spcAft>
              <a:defRPr sz="5700">
                <a:solidFill>
                  <a:schemeClr val="tx1"/>
                </a:solidFill>
                <a:latin typeface="Gill Sans" charset="0"/>
                <a:ea typeface="ヒラギノ角ゴ ProN W3" charset="0"/>
                <a:cs typeface="ヒラギノ角ゴ ProN W3" charset="0"/>
                <a:sym typeface="Gill Sans"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AU" sz="3600" b="0" i="0" u="none" strike="noStrike" kern="0" cap="none" spc="0" normalizeH="0" baseline="0" noProof="0" dirty="0">
                <a:ln>
                  <a:noFill/>
                </a:ln>
                <a:solidFill>
                  <a:schemeClr val="tx1"/>
                </a:solidFill>
                <a:effectLst/>
                <a:uLnTx/>
                <a:uFillTx/>
                <a:latin typeface="+mj-lt"/>
                <a:ea typeface="+mj-ea"/>
                <a:cs typeface="+mj-cs"/>
                <a:sym typeface="Gill Sans" pitchFamily="-84" charset="0"/>
              </a:rPr>
              <a:t>Chatham House</a:t>
            </a:r>
            <a:endParaRPr kumimoji="0" lang="en-AU" sz="3600" b="0" i="0" u="none" strike="noStrike" kern="0" cap="none" spc="0" normalizeH="0" baseline="30000" noProof="0" dirty="0">
              <a:ln>
                <a:noFill/>
              </a:ln>
              <a:solidFill>
                <a:schemeClr val="tx1"/>
              </a:solidFill>
              <a:effectLst/>
              <a:uLnTx/>
              <a:uFillTx/>
              <a:latin typeface="+mj-lt"/>
              <a:ea typeface="+mj-ea"/>
              <a:cs typeface="+mj-cs"/>
              <a:sym typeface="Gill Sans" pitchFamily="-84" charset="0"/>
            </a:endParaRPr>
          </a:p>
        </p:txBody>
      </p:sp>
    </p:spTree>
    <p:extLst>
      <p:ext uri="{BB962C8B-B14F-4D97-AF65-F5344CB8AC3E}">
        <p14:creationId xmlns:p14="http://schemas.microsoft.com/office/powerpoint/2010/main" val="750993317"/>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rot="5400000">
            <a:off x="9540801" y="2132991"/>
            <a:ext cx="4400698" cy="663513"/>
          </a:xfrm>
        </p:spPr>
        <p:txBody>
          <a:bodyPr anchor="ctr"/>
          <a:lstStyle/>
          <a:p>
            <a:r>
              <a:rPr lang="en-AU" dirty="0">
                <a:solidFill>
                  <a:schemeClr val="bg1"/>
                </a:solidFill>
              </a:rPr>
              <a:t>Lessons Learned</a:t>
            </a:r>
          </a:p>
        </p:txBody>
      </p:sp>
      <p:sp>
        <p:nvSpPr>
          <p:cNvPr id="8" name="Text Placeholder 7"/>
          <p:cNvSpPr>
            <a:spLocks noGrp="1"/>
          </p:cNvSpPr>
          <p:nvPr>
            <p:ph type="body" sz="quarter" idx="3"/>
          </p:nvPr>
        </p:nvSpPr>
        <p:spPr>
          <a:xfrm>
            <a:off x="6011553" y="452759"/>
            <a:ext cx="4876800" cy="466613"/>
          </a:xfrm>
        </p:spPr>
        <p:txBody>
          <a:bodyPr/>
          <a:lstStyle/>
          <a:p>
            <a:r>
              <a:rPr lang="en-AU" dirty="0"/>
              <a:t>What didn’t work (at first)</a:t>
            </a:r>
          </a:p>
        </p:txBody>
      </p:sp>
      <p:sp>
        <p:nvSpPr>
          <p:cNvPr id="9" name="Content Placeholder 8"/>
          <p:cNvSpPr>
            <a:spLocks noGrp="1"/>
          </p:cNvSpPr>
          <p:nvPr>
            <p:ph sz="quarter" idx="4"/>
          </p:nvPr>
        </p:nvSpPr>
        <p:spPr>
          <a:xfrm>
            <a:off x="6011553" y="1031358"/>
            <a:ext cx="4876800" cy="1773670"/>
          </a:xfrm>
        </p:spPr>
        <p:txBody>
          <a:bodyPr/>
          <a:lstStyle/>
          <a:p>
            <a:r>
              <a:rPr lang="en-AU" dirty="0"/>
              <a:t>Overengineering the collaborative space</a:t>
            </a:r>
          </a:p>
          <a:p>
            <a:r>
              <a:rPr lang="en-AU" dirty="0"/>
              <a:t>Oh, the time zones</a:t>
            </a:r>
          </a:p>
          <a:p>
            <a:r>
              <a:rPr lang="en-AU" dirty="0"/>
              <a:t>The wonders of Zoom technology</a:t>
            </a:r>
          </a:p>
        </p:txBody>
      </p:sp>
      <p:sp>
        <p:nvSpPr>
          <p:cNvPr id="2" name="Slide Number Placeholder 1"/>
          <p:cNvSpPr>
            <a:spLocks noGrp="1"/>
          </p:cNvSpPr>
          <p:nvPr>
            <p:ph type="sldNum" sz="quarter" idx="12"/>
          </p:nvPr>
        </p:nvSpPr>
        <p:spPr/>
        <p:txBody>
          <a:bodyPr/>
          <a:lstStyle/>
          <a:p>
            <a:fld id="{AF09F70C-E6F6-4225-B3DB-F7469C342C5D}" type="slidenum">
              <a:rPr lang="en-US" smtClean="0"/>
              <a:pPr/>
              <a:t>22</a:t>
            </a:fld>
            <a:endParaRPr lang="en-US"/>
          </a:p>
        </p:txBody>
      </p:sp>
    </p:spTree>
    <p:extLst>
      <p:ext uri="{BB962C8B-B14F-4D97-AF65-F5344CB8AC3E}">
        <p14:creationId xmlns:p14="http://schemas.microsoft.com/office/powerpoint/2010/main" val="244495666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rot="5400000">
            <a:off x="9540801" y="2132991"/>
            <a:ext cx="4400698" cy="663513"/>
          </a:xfrm>
        </p:spPr>
        <p:txBody>
          <a:bodyPr anchor="ctr"/>
          <a:lstStyle/>
          <a:p>
            <a:r>
              <a:rPr lang="en-AU" dirty="0">
                <a:solidFill>
                  <a:schemeClr val="bg1"/>
                </a:solidFill>
              </a:rPr>
              <a:t>Lessons Learned</a:t>
            </a:r>
          </a:p>
        </p:txBody>
      </p:sp>
      <p:sp>
        <p:nvSpPr>
          <p:cNvPr id="7" name="Text Placeholder 6"/>
          <p:cNvSpPr>
            <a:spLocks noGrp="1"/>
          </p:cNvSpPr>
          <p:nvPr>
            <p:ph type="body" idx="1"/>
          </p:nvPr>
        </p:nvSpPr>
        <p:spPr>
          <a:xfrm>
            <a:off x="648139" y="452759"/>
            <a:ext cx="4876800" cy="466613"/>
          </a:xfrm>
        </p:spPr>
        <p:txBody>
          <a:bodyPr/>
          <a:lstStyle/>
          <a:p>
            <a:r>
              <a:rPr lang="en-AU" dirty="0"/>
              <a:t>What’s working</a:t>
            </a:r>
          </a:p>
        </p:txBody>
      </p:sp>
      <p:sp>
        <p:nvSpPr>
          <p:cNvPr id="5" name="Content Placeholder 4"/>
          <p:cNvSpPr>
            <a:spLocks noGrp="1"/>
          </p:cNvSpPr>
          <p:nvPr>
            <p:ph sz="half" idx="2"/>
          </p:nvPr>
        </p:nvSpPr>
        <p:spPr>
          <a:xfrm>
            <a:off x="648139" y="1031358"/>
            <a:ext cx="4876800" cy="5571461"/>
          </a:xfrm>
        </p:spPr>
        <p:txBody>
          <a:bodyPr/>
          <a:lstStyle/>
          <a:p>
            <a:r>
              <a:rPr lang="en-AU" dirty="0"/>
              <a:t>Norms and public agreements</a:t>
            </a:r>
          </a:p>
          <a:p>
            <a:r>
              <a:rPr lang="en-AU" dirty="0"/>
              <a:t>Design thinking</a:t>
            </a:r>
          </a:p>
          <a:p>
            <a:r>
              <a:rPr lang="en-AU" dirty="0"/>
              <a:t>Benefits for all</a:t>
            </a:r>
          </a:p>
          <a:p>
            <a:r>
              <a:rPr lang="en-AU" dirty="0"/>
              <a:t>Democracy via Tricider</a:t>
            </a:r>
          </a:p>
          <a:p>
            <a:r>
              <a:rPr lang="en-AU" dirty="0"/>
              <a:t>Connections</a:t>
            </a:r>
          </a:p>
          <a:p>
            <a:r>
              <a:rPr lang="en-AU" dirty="0"/>
              <a:t>Space for questions and ideas</a:t>
            </a:r>
          </a:p>
          <a:p>
            <a:r>
              <a:rPr lang="en-AU" dirty="0"/>
              <a:t>Presentations covering the research life cycle</a:t>
            </a:r>
          </a:p>
          <a:p>
            <a:r>
              <a:rPr lang="en-AU" dirty="0"/>
              <a:t>Sending calendar appointments for sessions</a:t>
            </a:r>
          </a:p>
          <a:p>
            <a:r>
              <a:rPr lang="en-AU" dirty="0"/>
              <a:t>Using the community to help review articles for special issues </a:t>
            </a:r>
          </a:p>
        </p:txBody>
      </p:sp>
      <p:sp>
        <p:nvSpPr>
          <p:cNvPr id="8" name="Text Placeholder 7"/>
          <p:cNvSpPr>
            <a:spLocks noGrp="1"/>
          </p:cNvSpPr>
          <p:nvPr>
            <p:ph type="body" sz="quarter" idx="3"/>
          </p:nvPr>
        </p:nvSpPr>
        <p:spPr>
          <a:xfrm>
            <a:off x="6011553" y="452759"/>
            <a:ext cx="4876800" cy="466613"/>
          </a:xfrm>
        </p:spPr>
        <p:txBody>
          <a:bodyPr/>
          <a:lstStyle/>
          <a:p>
            <a:r>
              <a:rPr lang="en-AU" dirty="0"/>
              <a:t>What didn’t work (at first)</a:t>
            </a:r>
          </a:p>
        </p:txBody>
      </p:sp>
      <p:sp>
        <p:nvSpPr>
          <p:cNvPr id="9" name="Content Placeholder 8"/>
          <p:cNvSpPr>
            <a:spLocks noGrp="1"/>
          </p:cNvSpPr>
          <p:nvPr>
            <p:ph sz="quarter" idx="4"/>
          </p:nvPr>
        </p:nvSpPr>
        <p:spPr>
          <a:xfrm>
            <a:off x="6011553" y="1031358"/>
            <a:ext cx="4876800" cy="1773670"/>
          </a:xfrm>
        </p:spPr>
        <p:txBody>
          <a:bodyPr/>
          <a:lstStyle/>
          <a:p>
            <a:r>
              <a:rPr lang="en-AU" dirty="0"/>
              <a:t>Overengineering the collaborative space</a:t>
            </a:r>
          </a:p>
          <a:p>
            <a:r>
              <a:rPr lang="en-AU" dirty="0"/>
              <a:t>Oh, the time zones</a:t>
            </a:r>
          </a:p>
          <a:p>
            <a:r>
              <a:rPr lang="en-AU" dirty="0"/>
              <a:t>The wonders of Zoom technology</a:t>
            </a:r>
          </a:p>
        </p:txBody>
      </p:sp>
      <p:sp>
        <p:nvSpPr>
          <p:cNvPr id="2" name="Slide Number Placeholder 1"/>
          <p:cNvSpPr>
            <a:spLocks noGrp="1"/>
          </p:cNvSpPr>
          <p:nvPr>
            <p:ph type="sldNum" sz="quarter" idx="12"/>
          </p:nvPr>
        </p:nvSpPr>
        <p:spPr/>
        <p:txBody>
          <a:bodyPr/>
          <a:lstStyle/>
          <a:p>
            <a:fld id="{AF09F70C-E6F6-4225-B3DB-F7469C342C5D}" type="slidenum">
              <a:rPr lang="en-US" smtClean="0"/>
              <a:pPr/>
              <a:t>23</a:t>
            </a:fld>
            <a:endParaRPr lang="en-US"/>
          </a:p>
        </p:txBody>
      </p:sp>
    </p:spTree>
    <p:extLst>
      <p:ext uri="{BB962C8B-B14F-4D97-AF65-F5344CB8AC3E}">
        <p14:creationId xmlns:p14="http://schemas.microsoft.com/office/powerpoint/2010/main" val="1222666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rot="5400000">
            <a:off x="9540801" y="2132991"/>
            <a:ext cx="4400698" cy="663513"/>
          </a:xfrm>
        </p:spPr>
        <p:txBody>
          <a:bodyPr anchor="ctr"/>
          <a:lstStyle/>
          <a:p>
            <a:r>
              <a:rPr lang="en-AU" dirty="0">
                <a:solidFill>
                  <a:schemeClr val="bg1"/>
                </a:solidFill>
              </a:rPr>
              <a:t>Lessons Learned</a:t>
            </a:r>
          </a:p>
        </p:txBody>
      </p:sp>
      <p:sp>
        <p:nvSpPr>
          <p:cNvPr id="7" name="Text Placeholder 6"/>
          <p:cNvSpPr>
            <a:spLocks noGrp="1"/>
          </p:cNvSpPr>
          <p:nvPr>
            <p:ph type="body" idx="1"/>
          </p:nvPr>
        </p:nvSpPr>
        <p:spPr>
          <a:xfrm>
            <a:off x="648139" y="452759"/>
            <a:ext cx="4876800" cy="466613"/>
          </a:xfrm>
        </p:spPr>
        <p:txBody>
          <a:bodyPr/>
          <a:lstStyle/>
          <a:p>
            <a:r>
              <a:rPr lang="en-AU" dirty="0"/>
              <a:t>What’s working</a:t>
            </a:r>
          </a:p>
        </p:txBody>
      </p:sp>
      <p:sp>
        <p:nvSpPr>
          <p:cNvPr id="5" name="Content Placeholder 4"/>
          <p:cNvSpPr>
            <a:spLocks noGrp="1"/>
          </p:cNvSpPr>
          <p:nvPr>
            <p:ph sz="half" idx="2"/>
          </p:nvPr>
        </p:nvSpPr>
        <p:spPr>
          <a:xfrm>
            <a:off x="648139" y="1031358"/>
            <a:ext cx="4876800" cy="5571461"/>
          </a:xfrm>
        </p:spPr>
        <p:txBody>
          <a:bodyPr/>
          <a:lstStyle/>
          <a:p>
            <a:r>
              <a:rPr lang="en-AU" dirty="0"/>
              <a:t>Norms and public agreements</a:t>
            </a:r>
          </a:p>
          <a:p>
            <a:r>
              <a:rPr lang="en-AU" dirty="0"/>
              <a:t>Design thinking</a:t>
            </a:r>
          </a:p>
          <a:p>
            <a:r>
              <a:rPr lang="en-AU" dirty="0"/>
              <a:t>Benefits for all</a:t>
            </a:r>
          </a:p>
          <a:p>
            <a:r>
              <a:rPr lang="en-AU" dirty="0"/>
              <a:t>Democracy via Tricider</a:t>
            </a:r>
          </a:p>
          <a:p>
            <a:r>
              <a:rPr lang="en-AU" dirty="0"/>
              <a:t>Connections</a:t>
            </a:r>
          </a:p>
          <a:p>
            <a:r>
              <a:rPr lang="en-AU" dirty="0"/>
              <a:t>Space for questions and ideas</a:t>
            </a:r>
          </a:p>
          <a:p>
            <a:r>
              <a:rPr lang="en-AU" dirty="0"/>
              <a:t>Presentations covering the research life cycle</a:t>
            </a:r>
          </a:p>
          <a:p>
            <a:r>
              <a:rPr lang="en-AU" dirty="0"/>
              <a:t>Sending calendar appointments for sessions</a:t>
            </a:r>
          </a:p>
          <a:p>
            <a:r>
              <a:rPr lang="en-AU" dirty="0"/>
              <a:t>Using the community to help review articles for special issues </a:t>
            </a:r>
          </a:p>
        </p:txBody>
      </p:sp>
      <p:sp>
        <p:nvSpPr>
          <p:cNvPr id="8" name="Text Placeholder 7"/>
          <p:cNvSpPr>
            <a:spLocks noGrp="1"/>
          </p:cNvSpPr>
          <p:nvPr>
            <p:ph type="body" sz="quarter" idx="3"/>
          </p:nvPr>
        </p:nvSpPr>
        <p:spPr>
          <a:xfrm>
            <a:off x="6011553" y="452759"/>
            <a:ext cx="4876800" cy="466613"/>
          </a:xfrm>
        </p:spPr>
        <p:txBody>
          <a:bodyPr/>
          <a:lstStyle/>
          <a:p>
            <a:r>
              <a:rPr lang="en-AU" dirty="0"/>
              <a:t>What didn’t work (at first)</a:t>
            </a:r>
          </a:p>
        </p:txBody>
      </p:sp>
      <p:sp>
        <p:nvSpPr>
          <p:cNvPr id="9" name="Content Placeholder 8"/>
          <p:cNvSpPr>
            <a:spLocks noGrp="1"/>
          </p:cNvSpPr>
          <p:nvPr>
            <p:ph sz="quarter" idx="4"/>
          </p:nvPr>
        </p:nvSpPr>
        <p:spPr>
          <a:xfrm>
            <a:off x="6011553" y="1031358"/>
            <a:ext cx="4876800" cy="1773670"/>
          </a:xfrm>
        </p:spPr>
        <p:txBody>
          <a:bodyPr/>
          <a:lstStyle/>
          <a:p>
            <a:r>
              <a:rPr lang="en-AU" dirty="0"/>
              <a:t>Overengineering the collaborative space</a:t>
            </a:r>
          </a:p>
          <a:p>
            <a:r>
              <a:rPr lang="en-AU" dirty="0"/>
              <a:t>Oh, the time zones</a:t>
            </a:r>
          </a:p>
          <a:p>
            <a:r>
              <a:rPr lang="en-AU" dirty="0"/>
              <a:t>The wonders of Zoom technology</a:t>
            </a:r>
          </a:p>
        </p:txBody>
      </p:sp>
      <p:sp>
        <p:nvSpPr>
          <p:cNvPr id="2" name="Slide Number Placeholder 1"/>
          <p:cNvSpPr>
            <a:spLocks noGrp="1"/>
          </p:cNvSpPr>
          <p:nvPr>
            <p:ph type="sldNum" sz="quarter" idx="12"/>
          </p:nvPr>
        </p:nvSpPr>
        <p:spPr/>
        <p:txBody>
          <a:bodyPr/>
          <a:lstStyle/>
          <a:p>
            <a:fld id="{AF09F70C-E6F6-4225-B3DB-F7469C342C5D}" type="slidenum">
              <a:rPr lang="en-US" smtClean="0"/>
              <a:pPr/>
              <a:t>24</a:t>
            </a:fld>
            <a:endParaRPr lang="en-US"/>
          </a:p>
        </p:txBody>
      </p:sp>
      <p:sp>
        <p:nvSpPr>
          <p:cNvPr id="12" name="Text Placeholder 7"/>
          <p:cNvSpPr txBox="1">
            <a:spLocks/>
          </p:cNvSpPr>
          <p:nvPr/>
        </p:nvSpPr>
        <p:spPr bwMode="auto">
          <a:xfrm>
            <a:off x="6011553" y="3575690"/>
            <a:ext cx="4876800" cy="639762"/>
          </a:xfrm>
          <a:prstGeom prst="rect">
            <a:avLst/>
          </a:prstGeom>
          <a:noFill/>
          <a:ln w="9525">
            <a:noFill/>
            <a:miter lim="800000"/>
            <a:headEnd/>
            <a:tailEnd/>
          </a:ln>
        </p:spPr>
        <p:txBody>
          <a:bodyPr vert="horz" wrap="square" lIns="91440" tIns="45720" rIns="91440" bIns="45720" numCol="1" anchor="b" anchorCtr="0" compatLnSpc="1">
            <a:prstTxWarp prst="textNoShape">
              <a:avLst/>
            </a:prstTxWarp>
            <a:noAutofit/>
          </a:bodyPr>
          <a:lstStyle>
            <a:lvl1pPr marL="0" indent="0" algn="ctr" rtl="0" eaLnBrk="0" fontAlgn="base" hangingPunct="0">
              <a:spcBef>
                <a:spcPct val="20000"/>
              </a:spcBef>
              <a:spcAft>
                <a:spcPct val="0"/>
              </a:spcAft>
              <a:buClr>
                <a:schemeClr val="accent1"/>
              </a:buClr>
              <a:buFont typeface="Arial" pitchFamily="34" charset="0"/>
              <a:buNone/>
              <a:defRPr sz="2000" b="1" kern="1200">
                <a:solidFill>
                  <a:schemeClr val="tx2"/>
                </a:solidFill>
                <a:latin typeface="+mn-lt"/>
                <a:ea typeface="+mn-ea"/>
                <a:cs typeface="+mn-cs"/>
              </a:defRPr>
            </a:lvl1pPr>
            <a:lvl2pPr marL="457200" indent="0" algn="l" rtl="0" eaLnBrk="0" fontAlgn="base" hangingPunct="0">
              <a:spcBef>
                <a:spcPct val="20000"/>
              </a:spcBef>
              <a:spcAft>
                <a:spcPct val="0"/>
              </a:spcAft>
              <a:buClr>
                <a:schemeClr val="accent2"/>
              </a:buClr>
              <a:buFont typeface="Arial" pitchFamily="34" charset="0"/>
              <a:buNone/>
              <a:defRPr sz="2000" b="1" kern="1200">
                <a:solidFill>
                  <a:schemeClr val="tx1"/>
                </a:solidFill>
                <a:latin typeface="+mn-lt"/>
                <a:ea typeface="+mn-ea"/>
                <a:cs typeface="+mn-cs"/>
              </a:defRPr>
            </a:lvl2pPr>
            <a:lvl3pPr marL="914400" indent="0" algn="l" rtl="0" eaLnBrk="0" fontAlgn="base" hangingPunct="0">
              <a:spcBef>
                <a:spcPct val="20000"/>
              </a:spcBef>
              <a:spcAft>
                <a:spcPct val="0"/>
              </a:spcAft>
              <a:buClr>
                <a:srgbClr val="D2CB6C"/>
              </a:buClr>
              <a:buFont typeface="Arial" pitchFamily="34" charset="0"/>
              <a:buNone/>
              <a:defRPr sz="1800" b="1" kern="1200">
                <a:solidFill>
                  <a:schemeClr val="tx1"/>
                </a:solidFill>
                <a:latin typeface="+mn-lt"/>
                <a:ea typeface="+mn-ea"/>
                <a:cs typeface="+mn-cs"/>
              </a:defRPr>
            </a:lvl3pPr>
            <a:lvl4pPr marL="1371600" indent="0" algn="l" rtl="0" eaLnBrk="0" fontAlgn="base" hangingPunct="0">
              <a:spcBef>
                <a:spcPct val="20000"/>
              </a:spcBef>
              <a:spcAft>
                <a:spcPct val="0"/>
              </a:spcAft>
              <a:buClr>
                <a:srgbClr val="95A39D"/>
              </a:buClr>
              <a:buFont typeface="Arial" pitchFamily="34" charset="0"/>
              <a:buNone/>
              <a:defRPr sz="1600" b="1" kern="1200">
                <a:solidFill>
                  <a:schemeClr val="tx1"/>
                </a:solidFill>
                <a:latin typeface="+mn-lt"/>
                <a:ea typeface="+mn-ea"/>
                <a:cs typeface="+mn-cs"/>
              </a:defRPr>
            </a:lvl4pPr>
            <a:lvl5pPr marL="1828800" indent="0" algn="l" rtl="0" eaLnBrk="0" fontAlgn="base" hangingPunct="0">
              <a:spcBef>
                <a:spcPct val="20000"/>
              </a:spcBef>
              <a:spcAft>
                <a:spcPct val="0"/>
              </a:spcAft>
              <a:buClr>
                <a:srgbClr val="C89F5D"/>
              </a:buClr>
              <a:buFont typeface="Arial" pitchFamily="34"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Clr>
                <a:schemeClr val="accent1"/>
              </a:buClr>
              <a:buFont typeface="Arial" pitchFamily="34" charset="0"/>
              <a:buNone/>
              <a:defRPr sz="1600" b="1" kern="1200" baseline="0">
                <a:solidFill>
                  <a:schemeClr val="tx1"/>
                </a:solidFill>
                <a:latin typeface="+mn-lt"/>
                <a:ea typeface="+mn-ea"/>
                <a:cs typeface="+mn-cs"/>
              </a:defRPr>
            </a:lvl6pPr>
            <a:lvl7pPr marL="2743200" indent="0" algn="l" defTabSz="914400" rtl="0" eaLnBrk="1" latinLnBrk="0" hangingPunct="1">
              <a:spcBef>
                <a:spcPct val="20000"/>
              </a:spcBef>
              <a:buClr>
                <a:schemeClr val="accent2"/>
              </a:buClr>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Clr>
                <a:schemeClr val="accent3"/>
              </a:buClr>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Clr>
                <a:schemeClr val="accent4"/>
              </a:buClr>
              <a:buFont typeface="Arial" pitchFamily="34" charset="0"/>
              <a:buNone/>
              <a:defRPr sz="1600" b="1" kern="1200">
                <a:solidFill>
                  <a:schemeClr val="tx1"/>
                </a:solidFill>
                <a:latin typeface="+mn-lt"/>
                <a:ea typeface="+mn-ea"/>
                <a:cs typeface="+mn-cs"/>
              </a:defRPr>
            </a:lvl9pPr>
          </a:lstStyle>
          <a:p>
            <a:r>
              <a:rPr lang="en-AU" dirty="0"/>
              <a:t>What we’re still working on</a:t>
            </a:r>
          </a:p>
        </p:txBody>
      </p:sp>
      <p:sp>
        <p:nvSpPr>
          <p:cNvPr id="13" name="Content Placeholder 8"/>
          <p:cNvSpPr txBox="1">
            <a:spLocks/>
          </p:cNvSpPr>
          <p:nvPr/>
        </p:nvSpPr>
        <p:spPr bwMode="auto">
          <a:xfrm>
            <a:off x="6011553" y="4215452"/>
            <a:ext cx="4876800" cy="22625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228600" algn="l" rtl="0" eaLnBrk="0" fontAlgn="base" hangingPunct="0">
              <a:spcBef>
                <a:spcPct val="20000"/>
              </a:spcBef>
              <a:spcAft>
                <a:spcPct val="0"/>
              </a:spcAft>
              <a:buClr>
                <a:schemeClr val="accent1"/>
              </a:buClr>
              <a:buFont typeface="Arial" pitchFamily="34" charset="0"/>
              <a:buChar char="•"/>
              <a:defRPr sz="2400" kern="1200">
                <a:solidFill>
                  <a:schemeClr val="tx1"/>
                </a:solidFill>
                <a:latin typeface="+mn-lt"/>
                <a:ea typeface="+mn-ea"/>
                <a:cs typeface="+mn-cs"/>
              </a:defRPr>
            </a:lvl1pPr>
            <a:lvl2pPr marL="639763" indent="-228600" algn="l" rtl="0" eaLnBrk="0" fontAlgn="base" hangingPunct="0">
              <a:spcBef>
                <a:spcPct val="20000"/>
              </a:spcBef>
              <a:spcAft>
                <a:spcPct val="0"/>
              </a:spcAft>
              <a:buClr>
                <a:schemeClr val="accent2"/>
              </a:buClr>
              <a:buFont typeface="Arial" pitchFamily="34" charset="0"/>
              <a:buChar char="•"/>
              <a:defRPr sz="2000" kern="1200">
                <a:solidFill>
                  <a:schemeClr val="tx1"/>
                </a:solidFill>
                <a:latin typeface="+mn-lt"/>
                <a:ea typeface="+mn-ea"/>
                <a:cs typeface="+mn-cs"/>
              </a:defRPr>
            </a:lvl2pPr>
            <a:lvl3pPr marL="1004888" indent="-228600" algn="l" rtl="0" eaLnBrk="0" fontAlgn="base" hangingPunct="0">
              <a:spcBef>
                <a:spcPct val="20000"/>
              </a:spcBef>
              <a:spcAft>
                <a:spcPct val="0"/>
              </a:spcAft>
              <a:buClr>
                <a:srgbClr val="D2CB6C"/>
              </a:buClr>
              <a:buFont typeface="Arial" pitchFamily="34" charset="0"/>
              <a:buChar char="•"/>
              <a:defRPr sz="1800" kern="1200">
                <a:solidFill>
                  <a:schemeClr val="tx1"/>
                </a:solidFill>
                <a:latin typeface="+mn-lt"/>
                <a:ea typeface="+mn-ea"/>
                <a:cs typeface="+mn-cs"/>
              </a:defRPr>
            </a:lvl3pPr>
            <a:lvl4pPr marL="1279525" indent="-228600" algn="l" rtl="0" eaLnBrk="0" fontAlgn="base" hangingPunct="0">
              <a:spcBef>
                <a:spcPct val="20000"/>
              </a:spcBef>
              <a:spcAft>
                <a:spcPct val="0"/>
              </a:spcAft>
              <a:buClr>
                <a:srgbClr val="95A39D"/>
              </a:buClr>
              <a:buFont typeface="Arial" pitchFamily="34" charset="0"/>
              <a:buChar char="•"/>
              <a:defRPr sz="1600" kern="1200">
                <a:solidFill>
                  <a:schemeClr val="tx1"/>
                </a:solidFill>
                <a:latin typeface="+mn-lt"/>
                <a:ea typeface="+mn-ea"/>
                <a:cs typeface="+mn-cs"/>
              </a:defRPr>
            </a:lvl4pPr>
            <a:lvl5pPr marL="1554163" indent="-228600" algn="l" rtl="0" eaLnBrk="0" fontAlgn="base" hangingPunct="0">
              <a:spcBef>
                <a:spcPct val="20000"/>
              </a:spcBef>
              <a:spcAft>
                <a:spcPct val="0"/>
              </a:spcAft>
              <a:buClr>
                <a:srgbClr val="C89F5D"/>
              </a:buClr>
              <a:buFont typeface="Arial" pitchFamily="34" charset="0"/>
              <a:buChar char="•"/>
              <a:defRPr sz="1600" kern="120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6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6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6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9pPr>
          </a:lstStyle>
          <a:p>
            <a:r>
              <a:rPr lang="en-AU" dirty="0"/>
              <a:t>Connection with &amp; benefits for practitioners </a:t>
            </a:r>
          </a:p>
          <a:p>
            <a:r>
              <a:rPr lang="en-AU" dirty="0"/>
              <a:t>Online collaborative tools</a:t>
            </a:r>
          </a:p>
          <a:p>
            <a:r>
              <a:rPr lang="en-AU" dirty="0"/>
              <a:t>Governance</a:t>
            </a:r>
          </a:p>
        </p:txBody>
      </p:sp>
    </p:spTree>
    <p:extLst>
      <p:ext uri="{BB962C8B-B14F-4D97-AF65-F5344CB8AC3E}">
        <p14:creationId xmlns:p14="http://schemas.microsoft.com/office/powerpoint/2010/main" val="25802201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584103" y="395066"/>
            <a:ext cx="11140662" cy="689455"/>
          </a:xfrm>
        </p:spPr>
        <p:txBody>
          <a:bodyPr>
            <a:normAutofit/>
          </a:bodyPr>
          <a:lstStyle/>
          <a:p>
            <a:pPr algn="ctr"/>
            <a:r>
              <a:rPr lang="en-US" dirty="0"/>
              <a:t>Items of Interest</a:t>
            </a:r>
            <a:endParaRPr lang="en-AU" dirty="0"/>
          </a:p>
        </p:txBody>
      </p:sp>
      <p:sp>
        <p:nvSpPr>
          <p:cNvPr id="2" name="Slide Number Placeholder 1"/>
          <p:cNvSpPr>
            <a:spLocks noGrp="1"/>
          </p:cNvSpPr>
          <p:nvPr>
            <p:ph type="sldNum" sz="quarter" idx="12"/>
          </p:nvPr>
        </p:nvSpPr>
        <p:spPr/>
        <p:txBody>
          <a:bodyPr/>
          <a:lstStyle/>
          <a:p>
            <a:fld id="{DC22DD25-61AE-413C-B4D2-EF2365C9B2E1}" type="slidenum">
              <a:rPr lang="en-AU" noProof="0" smtClean="0"/>
              <a:pPr/>
              <a:t>25</a:t>
            </a:fld>
            <a:endParaRPr lang="en-AU" noProof="0"/>
          </a:p>
        </p:txBody>
      </p:sp>
      <p:sp>
        <p:nvSpPr>
          <p:cNvPr id="14" name="TextBox 13"/>
          <p:cNvSpPr txBox="1"/>
          <p:nvPr/>
        </p:nvSpPr>
        <p:spPr>
          <a:xfrm>
            <a:off x="2273427" y="1545080"/>
            <a:ext cx="2293617" cy="1969770"/>
          </a:xfrm>
          <a:prstGeom prst="rect">
            <a:avLst/>
          </a:prstGeom>
          <a:noFill/>
        </p:spPr>
        <p:txBody>
          <a:bodyPr wrap="square" rtlCol="0">
            <a:spAutoFit/>
          </a:bodyPr>
          <a:lstStyle/>
          <a:p>
            <a:pPr algn="ctr"/>
            <a:r>
              <a:rPr lang="en-US" i="1" dirty="0"/>
              <a:t>Evaluation Journal of Australasia</a:t>
            </a:r>
          </a:p>
          <a:p>
            <a:pPr algn="ctr"/>
            <a:r>
              <a:rPr lang="en-US" dirty="0"/>
              <a:t>Values in Evaluation </a:t>
            </a:r>
          </a:p>
          <a:p>
            <a:pPr algn="ctr"/>
            <a:endParaRPr lang="en-US" dirty="0"/>
          </a:p>
          <a:p>
            <a:pPr algn="ctr"/>
            <a:r>
              <a:rPr lang="en-US" dirty="0"/>
              <a:t>Dec 2019 &amp; June 2020</a:t>
            </a:r>
          </a:p>
          <a:p>
            <a:pPr algn="ctr"/>
            <a:r>
              <a:rPr lang="en-AU" sz="1600" dirty="0">
                <a:hlinkClick r:id="rId2"/>
              </a:rPr>
              <a:t>https://journals.sagepub.com/toc/evja/19/4</a:t>
            </a:r>
            <a:endParaRPr lang="en-US" sz="1600" dirty="0"/>
          </a:p>
        </p:txBody>
      </p:sp>
      <p:sp>
        <p:nvSpPr>
          <p:cNvPr id="3" name="Content Placeholder 2"/>
          <p:cNvSpPr>
            <a:spLocks noGrp="1"/>
          </p:cNvSpPr>
          <p:nvPr>
            <p:ph idx="13"/>
          </p:nvPr>
        </p:nvSpPr>
        <p:spPr>
          <a:xfrm>
            <a:off x="9459498" y="1381946"/>
            <a:ext cx="2133727" cy="2417319"/>
          </a:xfrm>
        </p:spPr>
        <p:txBody>
          <a:bodyPr/>
          <a:lstStyle/>
          <a:p>
            <a:pPr algn="ctr"/>
            <a:r>
              <a:rPr lang="en-US" sz="1800" i="1" dirty="0"/>
              <a:t>Evaluation and Program Planning</a:t>
            </a:r>
            <a:r>
              <a:rPr lang="en-US" sz="1800" dirty="0"/>
              <a:t>:</a:t>
            </a:r>
          </a:p>
          <a:p>
            <a:pPr algn="ctr"/>
            <a:r>
              <a:rPr lang="en-US" sz="1800" dirty="0"/>
              <a:t>Special issue on Evaluator Education</a:t>
            </a:r>
          </a:p>
          <a:p>
            <a:pPr algn="ctr"/>
            <a:r>
              <a:rPr lang="en-AU" sz="1100" dirty="0">
                <a:hlinkClick r:id="rId3"/>
              </a:rPr>
              <a:t>https://www.sciencedirect.com/journal/evaluation-and-program-planning/special-issue/10RJ5T2S1BK</a:t>
            </a:r>
            <a:endParaRPr lang="en-AU" sz="1100" dirty="0"/>
          </a:p>
        </p:txBody>
      </p:sp>
      <p:pic>
        <p:nvPicPr>
          <p:cNvPr id="9" name="Content Placeholder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49075" y="1381946"/>
            <a:ext cx="1810656" cy="2417319"/>
          </a:xfrm>
          <a:prstGeom prst="rect">
            <a:avLst/>
          </a:prstGeom>
        </p:spPr>
      </p:pic>
      <p:pic>
        <p:nvPicPr>
          <p:cNvPr id="13" name="Content Placeholder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3560" y="1260664"/>
            <a:ext cx="1689324" cy="2538601"/>
          </a:xfrm>
          <a:prstGeom prst="rect">
            <a:avLst/>
          </a:prstGeom>
        </p:spPr>
      </p:pic>
      <p:sp>
        <p:nvSpPr>
          <p:cNvPr id="11" name="TextBox 10"/>
          <p:cNvSpPr txBox="1"/>
          <p:nvPr/>
        </p:nvSpPr>
        <p:spPr>
          <a:xfrm>
            <a:off x="930586" y="4709834"/>
            <a:ext cx="10794179" cy="1292662"/>
          </a:xfrm>
          <a:prstGeom prst="rect">
            <a:avLst/>
          </a:prstGeom>
          <a:noFill/>
        </p:spPr>
        <p:txBody>
          <a:bodyPr wrap="square" rtlCol="0">
            <a:spAutoFit/>
          </a:bodyPr>
          <a:lstStyle/>
          <a:p>
            <a:pPr algn="ctr"/>
            <a:r>
              <a:rPr lang="en-US" sz="2400" b="1" dirty="0"/>
              <a:t>Website just launched (we’d love your feedback)</a:t>
            </a:r>
          </a:p>
          <a:p>
            <a:pPr algn="ctr"/>
            <a:r>
              <a:rPr lang="en-AU" dirty="0">
                <a:hlinkClick r:id="rId6"/>
              </a:rPr>
              <a:t>https://www.isee-evaled.org/</a:t>
            </a:r>
            <a:endParaRPr lang="en-AU" dirty="0"/>
          </a:p>
          <a:p>
            <a:pPr algn="ctr"/>
            <a:endParaRPr lang="en-US" i="1" dirty="0"/>
          </a:p>
          <a:p>
            <a:pPr algn="ctr"/>
            <a:endParaRPr lang="en-US" dirty="0"/>
          </a:p>
        </p:txBody>
      </p:sp>
    </p:spTree>
    <p:extLst>
      <p:ext uri="{BB962C8B-B14F-4D97-AF65-F5344CB8AC3E}">
        <p14:creationId xmlns:p14="http://schemas.microsoft.com/office/powerpoint/2010/main" val="337326668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EAA83B9D-40A7-4424-A46E-C8DFCF4F2499}" type="slidenum">
              <a:rPr lang="en-AU" smtClean="0"/>
              <a:t>26</a:t>
            </a:fld>
            <a:endParaRPr lang="en-AU"/>
          </a:p>
        </p:txBody>
      </p:sp>
      <p:sp>
        <p:nvSpPr>
          <p:cNvPr id="3" name="Rectangle 2"/>
          <p:cNvSpPr/>
          <p:nvPr/>
        </p:nvSpPr>
        <p:spPr>
          <a:xfrm>
            <a:off x="347150" y="397875"/>
            <a:ext cx="6096000" cy="584775"/>
          </a:xfrm>
          <a:prstGeom prst="rect">
            <a:avLst/>
          </a:prstGeom>
        </p:spPr>
        <p:txBody>
          <a:bodyPr>
            <a:spAutoFit/>
          </a:bodyPr>
          <a:lstStyle/>
          <a:p>
            <a:r>
              <a:rPr lang="en-AU" sz="3200" b="1" dirty="0">
                <a:solidFill>
                  <a:srgbClr val="383838"/>
                </a:solidFill>
                <a:latin typeface="LeagueSpartan-Bold"/>
              </a:rPr>
              <a:t>learnevaluation.org </a:t>
            </a:r>
            <a:r>
              <a:rPr lang="en-AU" sz="1000" b="1" dirty="0">
                <a:solidFill>
                  <a:srgbClr val="383838"/>
                </a:solidFill>
                <a:latin typeface="LeagueSpartan-Bold"/>
              </a:rPr>
              <a:t>(website is in development!)</a:t>
            </a:r>
            <a:endParaRPr lang="en-AU" sz="3200" dirty="0"/>
          </a:p>
        </p:txBody>
      </p:sp>
      <p:sp>
        <p:nvSpPr>
          <p:cNvPr id="4" name="Rectangle 3"/>
          <p:cNvSpPr/>
          <p:nvPr/>
        </p:nvSpPr>
        <p:spPr>
          <a:xfrm>
            <a:off x="347150" y="1057190"/>
            <a:ext cx="7465591" cy="5324535"/>
          </a:xfrm>
          <a:prstGeom prst="rect">
            <a:avLst/>
          </a:prstGeom>
        </p:spPr>
        <p:txBody>
          <a:bodyPr wrap="square">
            <a:spAutoFit/>
          </a:bodyPr>
          <a:lstStyle/>
          <a:p>
            <a:pPr algn="ctr"/>
            <a:r>
              <a:rPr lang="en-AU" sz="2000" dirty="0">
                <a:solidFill>
                  <a:srgbClr val="383838"/>
                </a:solidFill>
                <a:latin typeface="LeagueSpartan-Bold"/>
              </a:rPr>
              <a:t>International research effort</a:t>
            </a:r>
          </a:p>
          <a:p>
            <a:pPr algn="ctr"/>
            <a:r>
              <a:rPr lang="en-AU" sz="2000" dirty="0">
                <a:solidFill>
                  <a:srgbClr val="383838"/>
                </a:solidFill>
                <a:latin typeface="LeagueSpartan-Bold"/>
              </a:rPr>
              <a:t>gathering information about evaluation learners</a:t>
            </a:r>
          </a:p>
          <a:p>
            <a:pPr algn="ctr"/>
            <a:r>
              <a:rPr lang="en-AU" sz="2000" dirty="0">
                <a:solidFill>
                  <a:srgbClr val="383838"/>
                </a:solidFill>
                <a:latin typeface="LeagueSpartan-Bold"/>
              </a:rPr>
              <a:t> via competency self-assessment </a:t>
            </a:r>
          </a:p>
          <a:p>
            <a:pPr algn="ctr"/>
            <a:r>
              <a:rPr lang="en-AU" sz="2000" dirty="0">
                <a:solidFill>
                  <a:srgbClr val="383838"/>
                </a:solidFill>
                <a:latin typeface="LeagueSpartan-Bold"/>
              </a:rPr>
              <a:t>while assisting organisations and learners</a:t>
            </a:r>
          </a:p>
          <a:p>
            <a:pPr algn="ctr"/>
            <a:endParaRPr lang="en-AU" sz="2000" dirty="0">
              <a:solidFill>
                <a:srgbClr val="383838"/>
              </a:solidFill>
              <a:latin typeface="LeagueSpartan-Bold"/>
            </a:endParaRPr>
          </a:p>
          <a:p>
            <a:pPr algn="ctr"/>
            <a:endParaRPr lang="en-AU" sz="2000" dirty="0">
              <a:solidFill>
                <a:srgbClr val="383838"/>
              </a:solidFill>
              <a:latin typeface="LeagueSpartan-Bold"/>
            </a:endParaRPr>
          </a:p>
          <a:p>
            <a:pPr algn="ctr"/>
            <a:endParaRPr lang="en-AU" sz="2000" dirty="0">
              <a:solidFill>
                <a:srgbClr val="383838"/>
              </a:solidFill>
              <a:latin typeface="LeagueSpartan-Bold"/>
            </a:endParaRPr>
          </a:p>
          <a:p>
            <a:pPr algn="ctr"/>
            <a:endParaRPr lang="en-AU" sz="2000" dirty="0">
              <a:solidFill>
                <a:srgbClr val="383838"/>
              </a:solidFill>
              <a:latin typeface="LeagueSpartan-Bold"/>
            </a:endParaRPr>
          </a:p>
          <a:p>
            <a:pPr algn="ctr"/>
            <a:endParaRPr lang="en-AU" sz="2000" dirty="0">
              <a:solidFill>
                <a:srgbClr val="383838"/>
              </a:solidFill>
              <a:latin typeface="LeagueSpartan-Bold"/>
            </a:endParaRPr>
          </a:p>
          <a:p>
            <a:pPr algn="ctr"/>
            <a:endParaRPr lang="en-AU" sz="2000" dirty="0">
              <a:solidFill>
                <a:srgbClr val="383838"/>
              </a:solidFill>
              <a:latin typeface="LeagueSpartan-Bold"/>
            </a:endParaRPr>
          </a:p>
          <a:p>
            <a:pPr algn="ctr"/>
            <a:endParaRPr lang="en-AU" sz="2000" b="1" dirty="0">
              <a:solidFill>
                <a:srgbClr val="383838"/>
              </a:solidFill>
              <a:latin typeface="LeagueSpartan-Bold"/>
            </a:endParaRPr>
          </a:p>
          <a:p>
            <a:pPr algn="ctr"/>
            <a:endParaRPr lang="en-AU" sz="2000" b="1" dirty="0">
              <a:solidFill>
                <a:srgbClr val="383838"/>
              </a:solidFill>
              <a:latin typeface="LeagueSpartan-Bold"/>
            </a:endParaRPr>
          </a:p>
          <a:p>
            <a:endParaRPr lang="en-AU" sz="2000" b="1" dirty="0">
              <a:solidFill>
                <a:srgbClr val="383838"/>
              </a:solidFill>
              <a:latin typeface="LeagueSpartan-Bold"/>
            </a:endParaRPr>
          </a:p>
          <a:p>
            <a:endParaRPr lang="en-AU" sz="2000" b="1" dirty="0">
              <a:solidFill>
                <a:srgbClr val="383838"/>
              </a:solidFill>
              <a:latin typeface="LeagueSpartan-Bold"/>
            </a:endParaRPr>
          </a:p>
          <a:p>
            <a:r>
              <a:rPr lang="en-AU" sz="2000" b="1" dirty="0">
                <a:solidFill>
                  <a:srgbClr val="383838"/>
                </a:solidFill>
                <a:latin typeface="LeagueSpartan-Bold"/>
              </a:rPr>
              <a:t>Generating reports for organisations</a:t>
            </a:r>
          </a:p>
          <a:p>
            <a:endParaRPr lang="en-AU" sz="2000" b="1" dirty="0">
              <a:solidFill>
                <a:srgbClr val="383838"/>
              </a:solidFill>
              <a:latin typeface="LeagueSpartan-Bold"/>
            </a:endParaRPr>
          </a:p>
          <a:p>
            <a:pPr algn="r"/>
            <a:r>
              <a:rPr lang="en-AU" sz="2000" b="1" dirty="0">
                <a:solidFill>
                  <a:srgbClr val="383838"/>
                </a:solidFill>
                <a:latin typeface="LeagueSpartan-Bold"/>
              </a:rPr>
              <a:t>Generating reports for individuals</a:t>
            </a:r>
            <a:endParaRPr lang="en-AU" sz="2000" dirty="0"/>
          </a:p>
        </p:txBody>
      </p:sp>
      <p:grpSp>
        <p:nvGrpSpPr>
          <p:cNvPr id="55" name="Group 54"/>
          <p:cNvGrpSpPr/>
          <p:nvPr/>
        </p:nvGrpSpPr>
        <p:grpSpPr>
          <a:xfrm>
            <a:off x="8312435" y="572503"/>
            <a:ext cx="3198387" cy="5486400"/>
            <a:chOff x="8312435" y="572503"/>
            <a:chExt cx="3198387" cy="5486400"/>
          </a:xfrm>
        </p:grpSpPr>
        <p:grpSp>
          <p:nvGrpSpPr>
            <p:cNvPr id="30" name="Group 29"/>
            <p:cNvGrpSpPr/>
            <p:nvPr/>
          </p:nvGrpSpPr>
          <p:grpSpPr>
            <a:xfrm>
              <a:off x="8333988" y="572503"/>
              <a:ext cx="3114366" cy="969373"/>
              <a:chOff x="4199332" y="685800"/>
              <a:chExt cx="1831734" cy="969373"/>
            </a:xfrm>
          </p:grpSpPr>
          <p:sp>
            <p:nvSpPr>
              <p:cNvPr id="31" name="AutoShape 2"/>
              <p:cNvSpPr/>
              <p:nvPr/>
            </p:nvSpPr>
            <p:spPr>
              <a:xfrm>
                <a:off x="4199332" y="685800"/>
                <a:ext cx="1831734" cy="969373"/>
              </a:xfrm>
              <a:prstGeom prst="rect">
                <a:avLst/>
              </a:prstGeom>
              <a:solidFill>
                <a:srgbClr val="D1694C">
                  <a:lumMod val="40000"/>
                  <a:lumOff val="60000"/>
                  <a:alpha val="14901"/>
                </a:srgbClr>
              </a:solidFill>
            </p:spPr>
          </p:sp>
          <p:sp>
            <p:nvSpPr>
              <p:cNvPr id="32" name="AutoShape 3"/>
              <p:cNvSpPr/>
              <p:nvPr/>
            </p:nvSpPr>
            <p:spPr>
              <a:xfrm>
                <a:off x="4585237" y="685800"/>
                <a:ext cx="1445829" cy="969373"/>
              </a:xfrm>
              <a:prstGeom prst="flowChartConnector">
                <a:avLst/>
              </a:prstGeom>
              <a:solidFill>
                <a:srgbClr val="C00000"/>
              </a:solidFill>
            </p:spPr>
          </p:sp>
          <p:sp>
            <p:nvSpPr>
              <p:cNvPr id="33" name="TextBox 4"/>
              <p:cNvSpPr txBox="1"/>
              <p:nvPr/>
            </p:nvSpPr>
            <p:spPr>
              <a:xfrm>
                <a:off x="4756375" y="979847"/>
                <a:ext cx="1134395" cy="327718"/>
              </a:xfrm>
              <a:prstGeom prst="rect">
                <a:avLst/>
              </a:prstGeom>
            </p:spPr>
            <p:txBody>
              <a:bodyPr wrap="square" lIns="0" tIns="0" rIns="0" bIns="0" rtlCol="0" anchor="t">
                <a:spAutoFit/>
              </a:bodyPr>
              <a:lstStyle/>
              <a:p>
                <a:pPr marL="0" marR="0" lvl="0" indent="0" algn="ctr" defTabSz="914400" eaLnBrk="1" fontAlgn="auto" latinLnBrk="0" hangingPunct="1">
                  <a:lnSpc>
                    <a:spcPts val="2808"/>
                  </a:lnSpc>
                  <a:spcBef>
                    <a:spcPts val="0"/>
                  </a:spcBef>
                  <a:spcAft>
                    <a:spcPts val="0"/>
                  </a:spcAft>
                  <a:buClrTx/>
                  <a:buSzTx/>
                  <a:buFontTx/>
                  <a:buNone/>
                  <a:tabLst/>
                  <a:defRPr/>
                </a:pPr>
                <a:r>
                  <a:rPr kumimoji="0" lang="en-US" sz="2000" b="0" i="1" u="none" strike="noStrike" kern="0" cap="none" spc="156" normalizeH="0" baseline="0" noProof="0" dirty="0">
                    <a:ln>
                      <a:noFill/>
                    </a:ln>
                    <a:solidFill>
                      <a:srgbClr val="FFFFFF"/>
                    </a:solidFill>
                    <a:effectLst/>
                    <a:uLnTx/>
                    <a:uFillTx/>
                    <a:latin typeface="Aileron Regular"/>
                  </a:rPr>
                  <a:t>Participant</a:t>
                </a:r>
              </a:p>
            </p:txBody>
          </p:sp>
          <p:sp>
            <p:nvSpPr>
              <p:cNvPr id="34" name="TextBox 5"/>
              <p:cNvSpPr txBox="1"/>
              <p:nvPr/>
            </p:nvSpPr>
            <p:spPr>
              <a:xfrm>
                <a:off x="4204365" y="1014182"/>
                <a:ext cx="286083" cy="296748"/>
              </a:xfrm>
              <a:prstGeom prst="rect">
                <a:avLst/>
              </a:prstGeom>
            </p:spPr>
            <p:txBody>
              <a:bodyPr lIns="0" tIns="0" rIns="0" bIns="0" rtlCol="0" anchor="t">
                <a:spAutoFit/>
              </a:bodyPr>
              <a:lstStyle/>
              <a:p>
                <a:pPr marL="0" marR="0" lvl="0" indent="0" algn="r" defTabSz="914400" eaLnBrk="1" fontAlgn="auto" latinLnBrk="0" hangingPunct="1">
                  <a:lnSpc>
                    <a:spcPts val="2592"/>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ileron Regular"/>
                  </a:rPr>
                  <a:t>01</a:t>
                </a:r>
              </a:p>
            </p:txBody>
          </p:sp>
        </p:grpSp>
        <p:grpSp>
          <p:nvGrpSpPr>
            <p:cNvPr id="35" name="Group 8"/>
            <p:cNvGrpSpPr/>
            <p:nvPr/>
          </p:nvGrpSpPr>
          <p:grpSpPr>
            <a:xfrm>
              <a:off x="8325112" y="1701760"/>
              <a:ext cx="3123242" cy="969373"/>
              <a:chOff x="-2" y="0"/>
              <a:chExt cx="5153679" cy="1938747"/>
            </a:xfrm>
          </p:grpSpPr>
          <p:sp>
            <p:nvSpPr>
              <p:cNvPr id="36" name="AutoShape 10"/>
              <p:cNvSpPr/>
              <p:nvPr/>
            </p:nvSpPr>
            <p:spPr>
              <a:xfrm>
                <a:off x="-2" y="0"/>
                <a:ext cx="5153677" cy="1938747"/>
              </a:xfrm>
              <a:prstGeom prst="rect">
                <a:avLst/>
              </a:prstGeom>
              <a:solidFill>
                <a:srgbClr val="DDAD6A">
                  <a:lumMod val="20000"/>
                  <a:lumOff val="80000"/>
                  <a:alpha val="19607"/>
                </a:srgbClr>
              </a:solidFill>
            </p:spPr>
          </p:sp>
          <p:sp>
            <p:nvSpPr>
              <p:cNvPr id="37" name="AutoShape 9"/>
              <p:cNvSpPr/>
              <p:nvPr/>
            </p:nvSpPr>
            <p:spPr>
              <a:xfrm>
                <a:off x="1075802" y="0"/>
                <a:ext cx="4077875" cy="1938747"/>
              </a:xfrm>
              <a:prstGeom prst="flowChartConnector">
                <a:avLst/>
              </a:prstGeom>
              <a:solidFill>
                <a:srgbClr val="FFC000"/>
              </a:solidFill>
            </p:spPr>
          </p:sp>
          <p:sp>
            <p:nvSpPr>
              <p:cNvPr id="38" name="TextBox 11"/>
              <p:cNvSpPr txBox="1"/>
              <p:nvPr/>
            </p:nvSpPr>
            <p:spPr>
              <a:xfrm>
                <a:off x="251821" y="635616"/>
                <a:ext cx="572168" cy="593496"/>
              </a:xfrm>
              <a:prstGeom prst="rect">
                <a:avLst/>
              </a:prstGeom>
            </p:spPr>
            <p:txBody>
              <a:bodyPr lIns="0" tIns="0" rIns="0" bIns="0" rtlCol="0" anchor="t">
                <a:spAutoFit/>
              </a:bodyPr>
              <a:lstStyle/>
              <a:p>
                <a:pPr marL="0" marR="0" lvl="0" indent="0" algn="r" defTabSz="914400" eaLnBrk="1" fontAlgn="auto" latinLnBrk="0" hangingPunct="1">
                  <a:lnSpc>
                    <a:spcPts val="2592"/>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ileron Regular"/>
                  </a:rPr>
                  <a:t>02</a:t>
                </a:r>
              </a:p>
            </p:txBody>
          </p:sp>
          <p:sp>
            <p:nvSpPr>
              <p:cNvPr id="39" name="TextBox 12"/>
              <p:cNvSpPr txBox="1"/>
              <p:nvPr/>
            </p:nvSpPr>
            <p:spPr>
              <a:xfrm>
                <a:off x="1493877" y="635616"/>
                <a:ext cx="3364544" cy="655436"/>
              </a:xfrm>
              <a:prstGeom prst="rect">
                <a:avLst/>
              </a:prstGeom>
            </p:spPr>
            <p:txBody>
              <a:bodyPr wrap="square" lIns="0" tIns="0" rIns="0" bIns="0" rtlCol="0" anchor="t">
                <a:spAutoFit/>
              </a:bodyPr>
              <a:lstStyle/>
              <a:p>
                <a:pPr marL="0" marR="0" lvl="0" indent="0" algn="ctr" defTabSz="914400" eaLnBrk="1" fontAlgn="auto" latinLnBrk="0" hangingPunct="1">
                  <a:lnSpc>
                    <a:spcPts val="2808"/>
                  </a:lnSpc>
                  <a:spcBef>
                    <a:spcPts val="0"/>
                  </a:spcBef>
                  <a:spcAft>
                    <a:spcPts val="0"/>
                  </a:spcAft>
                  <a:buClrTx/>
                  <a:buSzTx/>
                  <a:buFontTx/>
                  <a:buNone/>
                  <a:tabLst/>
                  <a:defRPr/>
                </a:pPr>
                <a:r>
                  <a:rPr kumimoji="0" lang="en-US" sz="2000" b="0" i="1" u="none" strike="noStrike" kern="0" cap="none" spc="156" normalizeH="0" baseline="0" noProof="0" dirty="0">
                    <a:ln>
                      <a:noFill/>
                    </a:ln>
                    <a:solidFill>
                      <a:srgbClr val="FFFFFF"/>
                    </a:solidFill>
                    <a:effectLst/>
                    <a:uLnTx/>
                    <a:uFillTx/>
                    <a:latin typeface="Aileron Regular"/>
                  </a:rPr>
                  <a:t>Advocate</a:t>
                </a:r>
              </a:p>
            </p:txBody>
          </p:sp>
        </p:grpSp>
        <p:grpSp>
          <p:nvGrpSpPr>
            <p:cNvPr id="40" name="Group 14"/>
            <p:cNvGrpSpPr/>
            <p:nvPr/>
          </p:nvGrpSpPr>
          <p:grpSpPr>
            <a:xfrm>
              <a:off x="8325112" y="2831017"/>
              <a:ext cx="3146226" cy="969373"/>
              <a:chOff x="-1" y="0"/>
              <a:chExt cx="5089802" cy="1938747"/>
            </a:xfrm>
          </p:grpSpPr>
          <p:sp>
            <p:nvSpPr>
              <p:cNvPr id="41" name="AutoShape 16"/>
              <p:cNvSpPr/>
              <p:nvPr/>
            </p:nvSpPr>
            <p:spPr>
              <a:xfrm>
                <a:off x="-1" y="0"/>
                <a:ext cx="5089802" cy="1938747"/>
              </a:xfrm>
              <a:prstGeom prst="rect">
                <a:avLst/>
              </a:prstGeom>
              <a:solidFill>
                <a:srgbClr val="FFFF99">
                  <a:alpha val="19216"/>
                </a:srgbClr>
              </a:solidFill>
            </p:spPr>
          </p:sp>
          <p:sp>
            <p:nvSpPr>
              <p:cNvPr id="42" name="AutoShape 15"/>
              <p:cNvSpPr/>
              <p:nvPr/>
            </p:nvSpPr>
            <p:spPr>
              <a:xfrm>
                <a:off x="1075802" y="0"/>
                <a:ext cx="3976815" cy="1938747"/>
              </a:xfrm>
              <a:prstGeom prst="flowChartConnector">
                <a:avLst/>
              </a:prstGeom>
              <a:solidFill>
                <a:srgbClr val="FFFF00"/>
              </a:solidFill>
            </p:spPr>
          </p:sp>
          <p:sp>
            <p:nvSpPr>
              <p:cNvPr id="43" name="TextBox 17"/>
              <p:cNvSpPr txBox="1"/>
              <p:nvPr/>
            </p:nvSpPr>
            <p:spPr>
              <a:xfrm>
                <a:off x="251816" y="635946"/>
                <a:ext cx="572168" cy="593496"/>
              </a:xfrm>
              <a:prstGeom prst="rect">
                <a:avLst/>
              </a:prstGeom>
            </p:spPr>
            <p:txBody>
              <a:bodyPr lIns="0" tIns="0" rIns="0" bIns="0" rtlCol="0" anchor="t">
                <a:spAutoFit/>
              </a:bodyPr>
              <a:lstStyle/>
              <a:p>
                <a:pPr algn="r">
                  <a:lnSpc>
                    <a:spcPts val="2592"/>
                  </a:lnSpc>
                </a:pPr>
                <a:r>
                  <a:rPr lang="en-US" sz="1600" b="1" dirty="0">
                    <a:solidFill>
                      <a:prstClr val="black"/>
                    </a:solidFill>
                    <a:latin typeface="Aileron Regular"/>
                  </a:rPr>
                  <a:t>03</a:t>
                </a:r>
              </a:p>
            </p:txBody>
          </p:sp>
          <p:sp>
            <p:nvSpPr>
              <p:cNvPr id="44" name="TextBox 18"/>
              <p:cNvSpPr txBox="1"/>
              <p:nvPr/>
            </p:nvSpPr>
            <p:spPr>
              <a:xfrm>
                <a:off x="1560005" y="613610"/>
                <a:ext cx="3196745" cy="655436"/>
              </a:xfrm>
              <a:prstGeom prst="rect">
                <a:avLst/>
              </a:prstGeom>
            </p:spPr>
            <p:txBody>
              <a:bodyPr wrap="square" lIns="0" tIns="0" rIns="0" bIns="0" rtlCol="0" anchor="t">
                <a:spAutoFit/>
              </a:bodyPr>
              <a:lstStyle/>
              <a:p>
                <a:pPr>
                  <a:lnSpc>
                    <a:spcPts val="2808"/>
                  </a:lnSpc>
                </a:pPr>
                <a:r>
                  <a:rPr lang="en-US" sz="2000" i="1" spc="156" dirty="0">
                    <a:solidFill>
                      <a:prstClr val="black"/>
                    </a:solidFill>
                    <a:latin typeface="Aileron Regular"/>
                  </a:rPr>
                  <a:t>Commissioner</a:t>
                </a:r>
              </a:p>
            </p:txBody>
          </p:sp>
        </p:grpSp>
        <p:grpSp>
          <p:nvGrpSpPr>
            <p:cNvPr id="45" name="Group 20"/>
            <p:cNvGrpSpPr/>
            <p:nvPr/>
          </p:nvGrpSpPr>
          <p:grpSpPr>
            <a:xfrm>
              <a:off x="8312436" y="3947597"/>
              <a:ext cx="3158902" cy="969373"/>
              <a:chOff x="0" y="0"/>
              <a:chExt cx="5090055" cy="1938747"/>
            </a:xfrm>
          </p:grpSpPr>
          <p:sp>
            <p:nvSpPr>
              <p:cNvPr id="46" name="AutoShape 22"/>
              <p:cNvSpPr/>
              <p:nvPr/>
            </p:nvSpPr>
            <p:spPr>
              <a:xfrm>
                <a:off x="0" y="0"/>
                <a:ext cx="5090055" cy="1938747"/>
              </a:xfrm>
              <a:prstGeom prst="rect">
                <a:avLst/>
              </a:prstGeom>
              <a:solidFill>
                <a:srgbClr val="6DAF7F">
                  <a:lumMod val="60000"/>
                  <a:lumOff val="40000"/>
                  <a:alpha val="19607"/>
                </a:srgbClr>
              </a:solidFill>
            </p:spPr>
          </p:sp>
          <p:sp>
            <p:nvSpPr>
              <p:cNvPr id="47" name="AutoShape 21"/>
              <p:cNvSpPr/>
              <p:nvPr/>
            </p:nvSpPr>
            <p:spPr>
              <a:xfrm>
                <a:off x="1075803" y="0"/>
                <a:ext cx="3977216" cy="1938747"/>
              </a:xfrm>
              <a:prstGeom prst="flowChartConnector">
                <a:avLst/>
              </a:prstGeom>
              <a:solidFill>
                <a:srgbClr val="6DAF7F">
                  <a:lumMod val="75000"/>
                </a:srgbClr>
              </a:solidFill>
            </p:spPr>
          </p:sp>
          <p:sp>
            <p:nvSpPr>
              <p:cNvPr id="48" name="TextBox 23"/>
              <p:cNvSpPr txBox="1"/>
              <p:nvPr/>
            </p:nvSpPr>
            <p:spPr>
              <a:xfrm>
                <a:off x="251820" y="635616"/>
                <a:ext cx="572168" cy="593496"/>
              </a:xfrm>
              <a:prstGeom prst="rect">
                <a:avLst/>
              </a:prstGeom>
            </p:spPr>
            <p:txBody>
              <a:bodyPr lIns="0" tIns="0" rIns="0" bIns="0" rtlCol="0" anchor="t">
                <a:spAutoFit/>
              </a:bodyPr>
              <a:lstStyle/>
              <a:p>
                <a:pPr marL="0" marR="0" lvl="0" indent="0" algn="r" defTabSz="914400" eaLnBrk="1" fontAlgn="auto" latinLnBrk="0" hangingPunct="1">
                  <a:lnSpc>
                    <a:spcPts val="2592"/>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94183">
                        <a:lumMod val="75000"/>
                      </a:srgbClr>
                    </a:solidFill>
                    <a:effectLst/>
                    <a:uLnTx/>
                    <a:uFillTx/>
                    <a:latin typeface="Aileron Regular"/>
                  </a:rPr>
                  <a:t>04</a:t>
                </a:r>
              </a:p>
            </p:txBody>
          </p:sp>
          <p:sp>
            <p:nvSpPr>
              <p:cNvPr id="49" name="TextBox 24"/>
              <p:cNvSpPr txBox="1"/>
              <p:nvPr/>
            </p:nvSpPr>
            <p:spPr>
              <a:xfrm>
                <a:off x="1383549" y="567020"/>
                <a:ext cx="3389895" cy="655436"/>
              </a:xfrm>
              <a:prstGeom prst="rect">
                <a:avLst/>
              </a:prstGeom>
            </p:spPr>
            <p:txBody>
              <a:bodyPr wrap="square" lIns="0" tIns="0" rIns="0" bIns="0" rtlCol="0" anchor="t">
                <a:spAutoFit/>
              </a:bodyPr>
              <a:lstStyle/>
              <a:p>
                <a:pPr marL="0" marR="0" lvl="0" indent="0" algn="ctr" defTabSz="914400" eaLnBrk="1" fontAlgn="auto" latinLnBrk="0" hangingPunct="1">
                  <a:lnSpc>
                    <a:spcPts val="2808"/>
                  </a:lnSpc>
                  <a:spcBef>
                    <a:spcPts val="0"/>
                  </a:spcBef>
                  <a:spcAft>
                    <a:spcPts val="0"/>
                  </a:spcAft>
                  <a:buClrTx/>
                  <a:buSzTx/>
                  <a:buFontTx/>
                  <a:buNone/>
                  <a:tabLst/>
                  <a:defRPr/>
                </a:pPr>
                <a:r>
                  <a:rPr kumimoji="0" lang="en-US" sz="2000" b="0" i="1" u="none" strike="noStrike" kern="0" cap="none" spc="156" normalizeH="0" baseline="0" noProof="0" dirty="0">
                    <a:ln>
                      <a:noFill/>
                    </a:ln>
                    <a:solidFill>
                      <a:srgbClr val="FFFFFF"/>
                    </a:solidFill>
                    <a:effectLst/>
                    <a:uLnTx/>
                    <a:uFillTx/>
                    <a:latin typeface="Aileron Regular"/>
                  </a:rPr>
                  <a:t>Crossover</a:t>
                </a:r>
                <a:endParaRPr kumimoji="0" lang="en-US" sz="1733" b="0" i="1" u="none" strike="noStrike" kern="0" cap="none" spc="156" normalizeH="0" baseline="0" noProof="0" dirty="0">
                  <a:ln>
                    <a:noFill/>
                  </a:ln>
                  <a:solidFill>
                    <a:srgbClr val="FFFFFF"/>
                  </a:solidFill>
                  <a:effectLst/>
                  <a:uLnTx/>
                  <a:uFillTx/>
                  <a:latin typeface="Aileron Regular"/>
                </a:endParaRPr>
              </a:p>
            </p:txBody>
          </p:sp>
        </p:grpSp>
        <p:grpSp>
          <p:nvGrpSpPr>
            <p:cNvPr id="50" name="Group 32"/>
            <p:cNvGrpSpPr/>
            <p:nvPr/>
          </p:nvGrpSpPr>
          <p:grpSpPr>
            <a:xfrm>
              <a:off x="8312435" y="5089530"/>
              <a:ext cx="3198387" cy="969373"/>
              <a:chOff x="-2" y="0"/>
              <a:chExt cx="5153679" cy="1938747"/>
            </a:xfrm>
          </p:grpSpPr>
          <p:sp>
            <p:nvSpPr>
              <p:cNvPr id="51" name="AutoShape 34"/>
              <p:cNvSpPr/>
              <p:nvPr/>
            </p:nvSpPr>
            <p:spPr>
              <a:xfrm>
                <a:off x="-2" y="0"/>
                <a:ext cx="5153679" cy="1938747"/>
              </a:xfrm>
              <a:prstGeom prst="rect">
                <a:avLst/>
              </a:prstGeom>
              <a:solidFill>
                <a:srgbClr val="13538A">
                  <a:alpha val="19607"/>
                </a:srgbClr>
              </a:solidFill>
            </p:spPr>
          </p:sp>
          <p:sp>
            <p:nvSpPr>
              <p:cNvPr id="52" name="AutoShape 33"/>
              <p:cNvSpPr/>
              <p:nvPr/>
            </p:nvSpPr>
            <p:spPr>
              <a:xfrm>
                <a:off x="1075803" y="0"/>
                <a:ext cx="3977216" cy="1938747"/>
              </a:xfrm>
              <a:prstGeom prst="flowChartConnector">
                <a:avLst/>
              </a:prstGeom>
              <a:solidFill>
                <a:srgbClr val="13538A"/>
              </a:solidFill>
            </p:spPr>
          </p:sp>
          <p:sp>
            <p:nvSpPr>
              <p:cNvPr id="53" name="TextBox 35"/>
              <p:cNvSpPr txBox="1"/>
              <p:nvPr/>
            </p:nvSpPr>
            <p:spPr>
              <a:xfrm>
                <a:off x="251816" y="635616"/>
                <a:ext cx="572166" cy="666850"/>
              </a:xfrm>
              <a:prstGeom prst="rect">
                <a:avLst/>
              </a:prstGeom>
            </p:spPr>
            <p:txBody>
              <a:bodyPr lIns="0" tIns="0" rIns="0" bIns="0" rtlCol="0" anchor="t">
                <a:spAutoFit/>
              </a:bodyPr>
              <a:lstStyle/>
              <a:p>
                <a:pPr algn="r">
                  <a:lnSpc>
                    <a:spcPts val="2592"/>
                  </a:lnSpc>
                </a:pPr>
                <a:r>
                  <a:rPr lang="en-US" sz="1600" b="1">
                    <a:solidFill>
                      <a:srgbClr val="13538A"/>
                    </a:solidFill>
                    <a:latin typeface="Aileron Regular"/>
                  </a:rPr>
                  <a:t>05</a:t>
                </a:r>
              </a:p>
            </p:txBody>
          </p:sp>
          <p:sp>
            <p:nvSpPr>
              <p:cNvPr id="54" name="TextBox 36"/>
              <p:cNvSpPr txBox="1"/>
              <p:nvPr/>
            </p:nvSpPr>
            <p:spPr>
              <a:xfrm>
                <a:off x="1414979" y="584318"/>
                <a:ext cx="3315023" cy="718146"/>
              </a:xfrm>
              <a:prstGeom prst="rect">
                <a:avLst/>
              </a:prstGeom>
            </p:spPr>
            <p:txBody>
              <a:bodyPr wrap="square" lIns="0" tIns="0" rIns="0" bIns="0" rtlCol="0" anchor="t">
                <a:spAutoFit/>
              </a:bodyPr>
              <a:lstStyle/>
              <a:p>
                <a:pPr algn="ctr">
                  <a:lnSpc>
                    <a:spcPts val="2808"/>
                  </a:lnSpc>
                </a:pPr>
                <a:r>
                  <a:rPr lang="en-US" sz="2000" i="1" spc="156" dirty="0">
                    <a:solidFill>
                      <a:srgbClr val="FFFFFF"/>
                    </a:solidFill>
                    <a:latin typeface="Aileron Regular"/>
                  </a:rPr>
                  <a:t>Evaluator</a:t>
                </a:r>
              </a:p>
            </p:txBody>
          </p:sp>
        </p:grpSp>
      </p:grpSp>
      <p:pic>
        <p:nvPicPr>
          <p:cNvPr id="6" name="Picture 5">
            <a:extLst>
              <a:ext uri="{FF2B5EF4-FFF2-40B4-BE49-F238E27FC236}">
                <a16:creationId xmlns:a16="http://schemas.microsoft.com/office/drawing/2014/main" id="{90E4085F-14B0-A14C-8452-07C9A7C9321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61635" y="2994268"/>
            <a:ext cx="3612636" cy="610586"/>
          </a:xfrm>
          <a:prstGeom prst="rect">
            <a:avLst/>
          </a:prstGeom>
        </p:spPr>
      </p:pic>
      <p:pic>
        <p:nvPicPr>
          <p:cNvPr id="8" name="Picture 7">
            <a:extLst>
              <a:ext uri="{FF2B5EF4-FFF2-40B4-BE49-F238E27FC236}">
                <a16:creationId xmlns:a16="http://schemas.microsoft.com/office/drawing/2014/main" id="{13B9666B-5D41-E04B-A50C-F39A9BF9CB3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4542" y="3831283"/>
            <a:ext cx="2009352" cy="1051560"/>
          </a:xfrm>
          <a:prstGeom prst="rect">
            <a:avLst/>
          </a:prstGeom>
        </p:spPr>
      </p:pic>
      <p:pic>
        <p:nvPicPr>
          <p:cNvPr id="10" name="Picture 9">
            <a:extLst>
              <a:ext uri="{FF2B5EF4-FFF2-40B4-BE49-F238E27FC236}">
                <a16:creationId xmlns:a16="http://schemas.microsoft.com/office/drawing/2014/main" id="{9F99CABC-CFE2-F749-8642-280BDA07949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7150" y="2983857"/>
            <a:ext cx="1143000" cy="1143000"/>
          </a:xfrm>
          <a:prstGeom prst="rect">
            <a:avLst/>
          </a:prstGeom>
        </p:spPr>
      </p:pic>
      <p:pic>
        <p:nvPicPr>
          <p:cNvPr id="12" name="Picture 11">
            <a:extLst>
              <a:ext uri="{FF2B5EF4-FFF2-40B4-BE49-F238E27FC236}">
                <a16:creationId xmlns:a16="http://schemas.microsoft.com/office/drawing/2014/main" id="{504B3A6F-D2FE-BD44-A667-DF54BE62B1E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92083" y="3110524"/>
            <a:ext cx="1574350" cy="978650"/>
          </a:xfrm>
          <a:prstGeom prst="rect">
            <a:avLst/>
          </a:prstGeom>
        </p:spPr>
      </p:pic>
    </p:spTree>
    <p:extLst>
      <p:ext uri="{BB962C8B-B14F-4D97-AF65-F5344CB8AC3E}">
        <p14:creationId xmlns:p14="http://schemas.microsoft.com/office/powerpoint/2010/main" val="31469983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1887" r="11887"/>
          <a:stretch>
            <a:fillRect/>
          </a:stretch>
        </p:blipFill>
        <p:spPr/>
      </p:pic>
      <p:sp>
        <p:nvSpPr>
          <p:cNvPr id="5" name="Subtitle 4"/>
          <p:cNvSpPr>
            <a:spLocks noGrp="1"/>
          </p:cNvSpPr>
          <p:nvPr>
            <p:ph type="subTitle" idx="1"/>
          </p:nvPr>
        </p:nvSpPr>
        <p:spPr/>
        <p:txBody>
          <a:bodyPr/>
          <a:lstStyle/>
          <a:p>
            <a:r>
              <a:rPr lang="en-AU" dirty="0"/>
              <a:t>amy.gullickson@unimelb.edu.au</a:t>
            </a:r>
          </a:p>
        </p:txBody>
      </p:sp>
      <p:sp>
        <p:nvSpPr>
          <p:cNvPr id="7" name="Text Placeholder 6"/>
          <p:cNvSpPr>
            <a:spLocks noGrp="1"/>
          </p:cNvSpPr>
          <p:nvPr>
            <p:ph type="body" sz="quarter" idx="16"/>
          </p:nvPr>
        </p:nvSpPr>
        <p:spPr/>
        <p:txBody>
          <a:bodyPr/>
          <a:lstStyle/>
          <a:p>
            <a:endParaRPr lang="en-AU"/>
          </a:p>
        </p:txBody>
      </p:sp>
      <p:sp>
        <p:nvSpPr>
          <p:cNvPr id="4" name="Slide Number Placeholder 3"/>
          <p:cNvSpPr>
            <a:spLocks noGrp="1"/>
          </p:cNvSpPr>
          <p:nvPr>
            <p:ph type="sldNum" sz="quarter" idx="4294967295"/>
          </p:nvPr>
        </p:nvSpPr>
        <p:spPr>
          <a:xfrm>
            <a:off x="11345863" y="6172200"/>
            <a:ext cx="846137" cy="365125"/>
          </a:xfrm>
        </p:spPr>
        <p:txBody>
          <a:bodyPr/>
          <a:lstStyle/>
          <a:p>
            <a:fld id="{DC22DD25-61AE-413C-B4D2-EF2365C9B2E1}" type="slidenum">
              <a:rPr lang="en-AU" noProof="0" smtClean="0"/>
              <a:t>27</a:t>
            </a:fld>
            <a:endParaRPr lang="en-AU" noProof="0"/>
          </a:p>
        </p:txBody>
      </p:sp>
    </p:spTree>
    <p:extLst>
      <p:ext uri="{BB962C8B-B14F-4D97-AF65-F5344CB8AC3E}">
        <p14:creationId xmlns:p14="http://schemas.microsoft.com/office/powerpoint/2010/main" val="209679360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CASE Collaborative</a:t>
            </a:r>
          </a:p>
        </p:txBody>
      </p:sp>
      <p:sp>
        <p:nvSpPr>
          <p:cNvPr id="3" name="Subtitle 2"/>
          <p:cNvSpPr>
            <a:spLocks noGrp="1"/>
          </p:cNvSpPr>
          <p:nvPr>
            <p:ph type="subTitle" idx="1"/>
          </p:nvPr>
        </p:nvSpPr>
        <p:spPr/>
        <p:txBody>
          <a:bodyPr>
            <a:normAutofit fontScale="77500" lnSpcReduction="20000"/>
          </a:bodyPr>
          <a:lstStyle/>
          <a:p>
            <a:r>
              <a:rPr lang="en-US" dirty="0"/>
              <a:t>Kallemeyn, L.M. (2020, Jan 23). CASE Collaborative. Presentation at the International Society for Evaluation Education Online Conference. </a:t>
            </a:r>
            <a:r>
              <a:rPr lang="en-AU" dirty="0">
                <a:hlinkClick r:id="rId2"/>
              </a:rPr>
              <a:t>https://vimeo.com/386813166</a:t>
            </a:r>
            <a:endParaRPr lang="en-AU" dirty="0"/>
          </a:p>
          <a:p>
            <a:r>
              <a:rPr lang="en-AU" dirty="0"/>
              <a:t>Contact lkallemeyn@luc.edu</a:t>
            </a:r>
            <a:endParaRPr lang="en-US" dirty="0"/>
          </a:p>
        </p:txBody>
      </p:sp>
    </p:spTree>
    <p:extLst>
      <p:ext uri="{BB962C8B-B14F-4D97-AF65-F5344CB8AC3E}">
        <p14:creationId xmlns:p14="http://schemas.microsoft.com/office/powerpoint/2010/main" val="97556075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 Collaborative Members</a:t>
            </a:r>
          </a:p>
        </p:txBody>
      </p:sp>
      <p:sp>
        <p:nvSpPr>
          <p:cNvPr id="3" name="Content Placeholder 2"/>
          <p:cNvSpPr>
            <a:spLocks noGrp="1"/>
          </p:cNvSpPr>
          <p:nvPr>
            <p:ph sz="half" idx="1"/>
          </p:nvPr>
        </p:nvSpPr>
        <p:spPr/>
        <p:txBody>
          <a:bodyPr>
            <a:normAutofit fontScale="85000" lnSpcReduction="10000"/>
          </a:bodyPr>
          <a:lstStyle/>
          <a:p>
            <a:r>
              <a:rPr lang="en-US" dirty="0"/>
              <a:t>Isabelle Bourgeois, </a:t>
            </a:r>
            <a:r>
              <a:rPr lang="en-US" dirty="0" err="1"/>
              <a:t>Université</a:t>
            </a:r>
            <a:r>
              <a:rPr lang="en-US" dirty="0"/>
              <a:t> </a:t>
            </a:r>
            <a:r>
              <a:rPr lang="en-US" dirty="0" err="1"/>
              <a:t>d’Ottawa</a:t>
            </a:r>
            <a:r>
              <a:rPr lang="en-US" dirty="0"/>
              <a:t>, Canada</a:t>
            </a:r>
          </a:p>
          <a:p>
            <a:r>
              <a:rPr lang="en-US" dirty="0"/>
              <a:t>Kim Castelin, Washington State University</a:t>
            </a:r>
          </a:p>
          <a:p>
            <a:r>
              <a:rPr lang="en-US" dirty="0"/>
              <a:t>Dave Ensminger, Loyola University Chicago</a:t>
            </a:r>
          </a:p>
          <a:p>
            <a:r>
              <a:rPr lang="en-US" dirty="0"/>
              <a:t>Jennifer Greene, University of Illinois Urbana-Champaign</a:t>
            </a:r>
          </a:p>
          <a:p>
            <a:r>
              <a:rPr lang="en-US" dirty="0"/>
              <a:t>Amy </a:t>
            </a:r>
            <a:r>
              <a:rPr lang="en-US" dirty="0" err="1"/>
              <a:t>Gullickson</a:t>
            </a:r>
            <a:r>
              <a:rPr lang="en-US" dirty="0"/>
              <a:t>, University of Melbourne</a:t>
            </a:r>
          </a:p>
          <a:p>
            <a:r>
              <a:rPr lang="en-US" dirty="0"/>
              <a:t>Leanne Kallemeyn, Loyola University Chicago</a:t>
            </a:r>
          </a:p>
          <a:p>
            <a:r>
              <a:rPr lang="en-US" dirty="0"/>
              <a:t>Steven </a:t>
            </a:r>
            <a:r>
              <a:rPr lang="en-US" dirty="0" err="1"/>
              <a:t>Kniffley</a:t>
            </a:r>
            <a:r>
              <a:rPr lang="en-US" dirty="0"/>
              <a:t>, Spalding University</a:t>
            </a:r>
          </a:p>
        </p:txBody>
      </p:sp>
      <p:sp>
        <p:nvSpPr>
          <p:cNvPr id="4" name="Content Placeholder 3"/>
          <p:cNvSpPr>
            <a:spLocks noGrp="1"/>
          </p:cNvSpPr>
          <p:nvPr>
            <p:ph sz="half" idx="2"/>
          </p:nvPr>
        </p:nvSpPr>
        <p:spPr/>
        <p:txBody>
          <a:bodyPr>
            <a:normAutofit fontScale="85000" lnSpcReduction="10000"/>
          </a:bodyPr>
          <a:lstStyle/>
          <a:p>
            <a:r>
              <a:rPr lang="en-US" dirty="0"/>
              <a:t>Ken Linfield, Spalding University</a:t>
            </a:r>
          </a:p>
          <a:p>
            <a:r>
              <a:rPr lang="en-US" dirty="0"/>
              <a:t>Bianca </a:t>
            </a:r>
            <a:r>
              <a:rPr lang="en-US" dirty="0" err="1"/>
              <a:t>Montrosse</a:t>
            </a:r>
            <a:r>
              <a:rPr lang="en-US" dirty="0"/>
              <a:t>-Moorhead, University of Connecticut</a:t>
            </a:r>
          </a:p>
          <a:p>
            <a:r>
              <a:rPr lang="en-US" dirty="0"/>
              <a:t>Christine </a:t>
            </a:r>
            <a:r>
              <a:rPr lang="en-US" dirty="0" err="1"/>
              <a:t>Roseveare</a:t>
            </a:r>
            <a:r>
              <a:rPr lang="en-US" dirty="0"/>
              <a:t>, Massey University, New Zealand</a:t>
            </a:r>
          </a:p>
          <a:p>
            <a:r>
              <a:rPr lang="en-US" dirty="0"/>
              <a:t>Tiffany Smith, University of North Carolina Greensboro</a:t>
            </a:r>
          </a:p>
          <a:p>
            <a:r>
              <a:rPr lang="en-US" dirty="0"/>
              <a:t>Marla Steinberg, Evaluation Consultant, Canada</a:t>
            </a:r>
          </a:p>
          <a:p>
            <a:r>
              <a:rPr lang="en-US" dirty="0"/>
              <a:t>Eleanor </a:t>
            </a:r>
            <a:r>
              <a:rPr lang="en-US" dirty="0" err="1"/>
              <a:t>Titml</a:t>
            </a:r>
            <a:r>
              <a:rPr lang="en-US" dirty="0"/>
              <a:t>, Loyola University Chicago</a:t>
            </a:r>
          </a:p>
          <a:p>
            <a:r>
              <a:rPr lang="en-US" dirty="0"/>
              <a:t>Lauren </a:t>
            </a:r>
            <a:r>
              <a:rPr lang="en-US" dirty="0" err="1"/>
              <a:t>Wildschut</a:t>
            </a:r>
            <a:r>
              <a:rPr lang="en-US" dirty="0"/>
              <a:t>, Stellenbosch University, South Africa</a:t>
            </a:r>
          </a:p>
          <a:p>
            <a:pPr marL="0" indent="0">
              <a:buNone/>
            </a:pPr>
            <a:endParaRPr lang="en-US" dirty="0"/>
          </a:p>
        </p:txBody>
      </p:sp>
    </p:spTree>
    <p:extLst>
      <p:ext uri="{BB962C8B-B14F-4D97-AF65-F5344CB8AC3E}">
        <p14:creationId xmlns:p14="http://schemas.microsoft.com/office/powerpoint/2010/main" val="42293097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Acknowledgements</a:t>
            </a:r>
            <a:endParaRPr lang="en-AU" dirty="0"/>
          </a:p>
        </p:txBody>
      </p:sp>
      <p:graphicFrame>
        <p:nvGraphicFramePr>
          <p:cNvPr id="2" name="Content Placeholder 1"/>
          <p:cNvGraphicFramePr>
            <a:graphicFrameLocks noGrp="1"/>
          </p:cNvGraphicFramePr>
          <p:nvPr>
            <p:ph idx="1"/>
          </p:nvPr>
        </p:nvGraphicFramePr>
        <p:xfrm>
          <a:off x="838200" y="1503124"/>
          <a:ext cx="10515600" cy="46738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Slide Number Placeholder 2"/>
          <p:cNvSpPr>
            <a:spLocks noGrp="1"/>
          </p:cNvSpPr>
          <p:nvPr>
            <p:ph type="sldNum" sz="quarter" idx="12"/>
          </p:nvPr>
        </p:nvSpPr>
        <p:spPr/>
        <p:txBody>
          <a:bodyPr/>
          <a:lstStyle/>
          <a:p>
            <a:fld id="{C982F79A-2799-456C-9F63-533957FD84F9}" type="slidenum">
              <a:rPr lang="en-AU" smtClean="0"/>
              <a:t>3</a:t>
            </a:fld>
            <a:endParaRPr lang="en-AU"/>
          </a:p>
        </p:txBody>
      </p:sp>
    </p:spTree>
    <p:extLst>
      <p:ext uri="{BB962C8B-B14F-4D97-AF65-F5344CB8AC3E}">
        <p14:creationId xmlns:p14="http://schemas.microsoft.com/office/powerpoint/2010/main" val="383713968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Story</a:t>
            </a:r>
          </a:p>
        </p:txBody>
      </p:sp>
      <p:graphicFrame>
        <p:nvGraphicFramePr>
          <p:cNvPr id="4" name="Content Placeholder 3"/>
          <p:cNvGraphicFramePr>
            <a:graphicFrameLocks noGrp="1"/>
          </p:cNvGraphicFramePr>
          <p:nvPr>
            <p:ph idx="1"/>
          </p:nvPr>
        </p:nvGraphicFramePr>
        <p:xfrm>
          <a:off x="676275" y="2011363"/>
          <a:ext cx="10753725" cy="37671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095173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a:t>
            </a:r>
          </a:p>
        </p:txBody>
      </p:sp>
      <p:sp>
        <p:nvSpPr>
          <p:cNvPr id="3" name="Content Placeholder 2"/>
          <p:cNvSpPr>
            <a:spLocks noGrp="1"/>
          </p:cNvSpPr>
          <p:nvPr>
            <p:ph idx="1"/>
          </p:nvPr>
        </p:nvSpPr>
        <p:spPr/>
        <p:txBody>
          <a:bodyPr>
            <a:normAutofit fontScale="92500"/>
          </a:bodyPr>
          <a:lstStyle/>
          <a:p>
            <a:r>
              <a:rPr lang="en-US" sz="3500" dirty="0"/>
              <a:t>A series of real events, or events that could reasonably take place </a:t>
            </a:r>
          </a:p>
          <a:p>
            <a:r>
              <a:rPr lang="en-US" sz="3500" dirty="0"/>
              <a:t>That tells a story</a:t>
            </a:r>
          </a:p>
          <a:p>
            <a:r>
              <a:rPr lang="en-US" sz="3500" dirty="0"/>
              <a:t>About an evaluation, its context and/or an issue with an evaluation</a:t>
            </a:r>
          </a:p>
          <a:p>
            <a:r>
              <a:rPr lang="en-US" sz="3500" dirty="0"/>
              <a:t>Which may also include a problem or conflict to address or solve.</a:t>
            </a:r>
          </a:p>
          <a:p>
            <a:r>
              <a:rPr lang="en-US" sz="3500" dirty="0"/>
              <a:t>(Adapted from Peters, </a:t>
            </a:r>
            <a:r>
              <a:rPr lang="en-US" sz="3500" dirty="0" err="1"/>
              <a:t>Cellucci</a:t>
            </a:r>
            <a:r>
              <a:rPr lang="en-US" sz="3500" dirty="0"/>
              <a:t>, &amp; Ford, 2015; Yale Center for Teaching and Learning, 2019; Stanford University Center for Teaching and Learning, 1994)</a:t>
            </a:r>
          </a:p>
          <a:p>
            <a:endParaRPr lang="en-US" dirty="0"/>
          </a:p>
        </p:txBody>
      </p:sp>
    </p:spTree>
    <p:extLst>
      <p:ext uri="{BB962C8B-B14F-4D97-AF65-F5344CB8AC3E}">
        <p14:creationId xmlns:p14="http://schemas.microsoft.com/office/powerpoint/2010/main" val="115915200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Cases in Teaching &amp; Learning</a:t>
            </a:r>
          </a:p>
        </p:txBody>
      </p:sp>
      <p:sp>
        <p:nvSpPr>
          <p:cNvPr id="3" name="Content Placeholder 2"/>
          <p:cNvSpPr>
            <a:spLocks noGrp="1"/>
          </p:cNvSpPr>
          <p:nvPr>
            <p:ph idx="1"/>
          </p:nvPr>
        </p:nvSpPr>
        <p:spPr>
          <a:xfrm>
            <a:off x="676656" y="2011680"/>
            <a:ext cx="10753725" cy="3970020"/>
          </a:xfrm>
        </p:spPr>
        <p:txBody>
          <a:bodyPr>
            <a:normAutofit/>
          </a:bodyPr>
          <a:lstStyle/>
          <a:p>
            <a:pPr marL="0" indent="0">
              <a:buNone/>
            </a:pPr>
            <a:r>
              <a:rPr lang="en-US" dirty="0">
                <a:solidFill>
                  <a:srgbClr val="BE322B"/>
                </a:solidFill>
              </a:rPr>
              <a:t>Cases as exemplars/vignettes</a:t>
            </a:r>
            <a:r>
              <a:rPr lang="en-US" dirty="0">
                <a:solidFill>
                  <a:srgbClr val="404040"/>
                </a:solidFill>
              </a:rPr>
              <a:t>: Useful for when the instructional goal is to illustrate specific content related to the learning outcome</a:t>
            </a:r>
          </a:p>
          <a:p>
            <a:pPr marL="0" indent="0">
              <a:buNone/>
            </a:pPr>
            <a:r>
              <a:rPr lang="en-US" dirty="0">
                <a:solidFill>
                  <a:srgbClr val="BE322B"/>
                </a:solidFill>
              </a:rPr>
              <a:t>Cases as concrete problems/critical incidents</a:t>
            </a:r>
            <a:r>
              <a:rPr lang="en-US" dirty="0">
                <a:solidFill>
                  <a:srgbClr val="404040"/>
                </a:solidFill>
              </a:rPr>
              <a:t>: Useful when the instructional goal is to address a concrete problem of practice using a specific set of knowledge or skills</a:t>
            </a:r>
          </a:p>
          <a:p>
            <a:pPr marL="0" indent="0">
              <a:buNone/>
            </a:pPr>
            <a:r>
              <a:rPr lang="en-US" dirty="0">
                <a:solidFill>
                  <a:srgbClr val="BE322B"/>
                </a:solidFill>
              </a:rPr>
              <a:t>Cases as simulations of practice, or meta-evaluation</a:t>
            </a:r>
            <a:r>
              <a:rPr lang="en-US" dirty="0">
                <a:solidFill>
                  <a:srgbClr val="404040"/>
                </a:solidFill>
              </a:rPr>
              <a:t>: Useful for when the instructional goal is to examine and critically analyze actors’ thinking decisions and actions for the purpose of interpreting and evaluating the thinking, decisions and actions of the actors</a:t>
            </a:r>
          </a:p>
          <a:p>
            <a:pPr marL="0" indent="0">
              <a:buNone/>
            </a:pPr>
            <a:r>
              <a:rPr lang="en-US" dirty="0">
                <a:solidFill>
                  <a:srgbClr val="BE322B"/>
                </a:solidFill>
              </a:rPr>
              <a:t>Cases as problems to solve</a:t>
            </a:r>
            <a:r>
              <a:rPr lang="en-US" dirty="0">
                <a:solidFill>
                  <a:srgbClr val="404040"/>
                </a:solidFill>
              </a:rPr>
              <a:t>: Useful for when the instructional goal is to provide learners with contextual and historical information, but no clear problem is identified in the case and problem identification and solution is left up to the learners</a:t>
            </a:r>
          </a:p>
          <a:p>
            <a:pPr marL="0" indent="0">
              <a:buNone/>
            </a:pPr>
            <a:r>
              <a:rPr lang="en-US" dirty="0">
                <a:solidFill>
                  <a:srgbClr val="404040"/>
                </a:solidFill>
              </a:rPr>
              <a:t>(</a:t>
            </a:r>
            <a:r>
              <a:rPr lang="en-US" dirty="0" err="1">
                <a:solidFill>
                  <a:srgbClr val="404040"/>
                </a:solidFill>
              </a:rPr>
              <a:t>Jonassen</a:t>
            </a:r>
            <a:r>
              <a:rPr lang="en-US" dirty="0">
                <a:solidFill>
                  <a:srgbClr val="404040"/>
                </a:solidFill>
              </a:rPr>
              <a:t>, 2006)</a:t>
            </a:r>
          </a:p>
          <a:p>
            <a:pPr marL="0" indent="0">
              <a:buNone/>
            </a:pPr>
            <a:endParaRPr lang="en-US" dirty="0">
              <a:solidFill>
                <a:srgbClr val="404040"/>
              </a:solidFill>
            </a:endParaRPr>
          </a:p>
          <a:p>
            <a:pPr marL="0" indent="0">
              <a:buNone/>
            </a:pPr>
            <a:endParaRPr lang="en-US" dirty="0">
              <a:solidFill>
                <a:srgbClr val="404040"/>
              </a:solidFill>
            </a:endParaRPr>
          </a:p>
          <a:p>
            <a:endParaRPr lang="en-US" dirty="0"/>
          </a:p>
        </p:txBody>
      </p:sp>
    </p:spTree>
    <p:extLst>
      <p:ext uri="{BB962C8B-B14F-4D97-AF65-F5344CB8AC3E}">
        <p14:creationId xmlns:p14="http://schemas.microsoft.com/office/powerpoint/2010/main" val="95070359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 and Long-term Goals</a:t>
            </a:r>
          </a:p>
        </p:txBody>
      </p:sp>
      <p:sp>
        <p:nvSpPr>
          <p:cNvPr id="3" name="Content Placeholder 2"/>
          <p:cNvSpPr>
            <a:spLocks noGrp="1"/>
          </p:cNvSpPr>
          <p:nvPr>
            <p:ph sz="half" idx="1"/>
          </p:nvPr>
        </p:nvSpPr>
        <p:spPr/>
        <p:txBody>
          <a:bodyPr>
            <a:normAutofit fontScale="92500" lnSpcReduction="20000"/>
          </a:bodyPr>
          <a:lstStyle/>
          <a:p>
            <a:r>
              <a:rPr lang="en-US" dirty="0"/>
              <a:t>Short-term goal: Gather existing cases and describe the qualities of existing cases to </a:t>
            </a:r>
          </a:p>
          <a:p>
            <a:pPr lvl="1"/>
            <a:r>
              <a:rPr lang="en-US" dirty="0"/>
              <a:t>Identify areas for the development of new cases and identify recommendations to the field on how we construct and use cases in our teaching</a:t>
            </a:r>
          </a:p>
          <a:p>
            <a:pPr lvl="1"/>
            <a:r>
              <a:rPr lang="en-US" dirty="0"/>
              <a:t>Current list of cases available </a:t>
            </a:r>
            <a:r>
              <a:rPr lang="en-US" dirty="0">
                <a:hlinkClick r:id="rId2"/>
              </a:rPr>
              <a:t>here</a:t>
            </a:r>
            <a:endParaRPr lang="en-US" dirty="0"/>
          </a:p>
          <a:p>
            <a:r>
              <a:rPr lang="en-US" dirty="0"/>
              <a:t>Long-term goal:  Develop an on-line, searchable database of cases for those teaching evaluation</a:t>
            </a:r>
          </a:p>
          <a:p>
            <a:r>
              <a:rPr lang="en-US" dirty="0"/>
              <a:t>Emerging goal: Understand and use pedagogy for teaching with cases</a:t>
            </a:r>
          </a:p>
          <a:p>
            <a:endParaRPr lang="en-US" dirty="0"/>
          </a:p>
          <a:p>
            <a:endParaRPr lang="en-US" dirty="0"/>
          </a:p>
        </p:txBody>
      </p:sp>
      <p:pic>
        <p:nvPicPr>
          <p:cNvPr id="9" name="Google Shape;75;p15"/>
          <p:cNvPicPr preferRelativeResize="0">
            <a:picLocks noGrp="1"/>
          </p:cNvPicPr>
          <p:nvPr>
            <p:ph sz="half" idx="2"/>
          </p:nvPr>
        </p:nvPicPr>
        <p:blipFill rotWithShape="1">
          <a:blip r:embed="rId3">
            <a:alphaModFix/>
          </a:blip>
          <a:srcRect l="24209" t="11533" r="24105" b="19486"/>
          <a:stretch/>
        </p:blipFill>
        <p:spPr>
          <a:xfrm>
            <a:off x="6011863" y="2196935"/>
            <a:ext cx="4662487" cy="3370592"/>
          </a:xfrm>
          <a:prstGeom prst="rect">
            <a:avLst/>
          </a:prstGeom>
          <a:noFill/>
          <a:ln>
            <a:noFill/>
          </a:ln>
        </p:spPr>
      </p:pic>
    </p:spTree>
    <p:extLst>
      <p:ext uri="{BB962C8B-B14F-4D97-AF65-F5344CB8AC3E}">
        <p14:creationId xmlns:p14="http://schemas.microsoft.com/office/powerpoint/2010/main" val="76417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Call to Actions</a:t>
            </a:r>
          </a:p>
        </p:txBody>
      </p:sp>
      <p:sp>
        <p:nvSpPr>
          <p:cNvPr id="3" name="Content Placeholder 2"/>
          <p:cNvSpPr>
            <a:spLocks noGrp="1"/>
          </p:cNvSpPr>
          <p:nvPr>
            <p:ph idx="1"/>
          </p:nvPr>
        </p:nvSpPr>
        <p:spPr/>
        <p:txBody>
          <a:bodyPr/>
          <a:lstStyle/>
          <a:p>
            <a:pPr fontAlgn="base"/>
            <a:r>
              <a:rPr lang="en-US" dirty="0"/>
              <a:t>Establish case-</a:t>
            </a:r>
            <a:r>
              <a:rPr lang="en-US" dirty="0" err="1"/>
              <a:t>centred</a:t>
            </a:r>
            <a:r>
              <a:rPr lang="en-US" dirty="0"/>
              <a:t> teaching and learning as core approach in evaluation education</a:t>
            </a:r>
          </a:p>
          <a:p>
            <a:pPr fontAlgn="base"/>
            <a:r>
              <a:rPr lang="en-US" dirty="0"/>
              <a:t>Provide repository of cases by competency</a:t>
            </a:r>
          </a:p>
          <a:p>
            <a:pPr fontAlgn="base"/>
            <a:r>
              <a:rPr lang="en-US" dirty="0"/>
              <a:t>Provide guidance and skill-building to instructors</a:t>
            </a:r>
          </a:p>
          <a:p>
            <a:pPr fontAlgn="base"/>
            <a:r>
              <a:rPr lang="en-US" dirty="0"/>
              <a:t>Develop real-life cases with organizations</a:t>
            </a:r>
          </a:p>
          <a:p>
            <a:pPr fontAlgn="base"/>
            <a:r>
              <a:rPr lang="en-US" dirty="0"/>
              <a:t>Continue research work to identify best practices and impacts </a:t>
            </a:r>
          </a:p>
          <a:p>
            <a:pPr marL="0" indent="0">
              <a:buNone/>
            </a:pPr>
            <a:endParaRPr lang="en-US" dirty="0"/>
          </a:p>
        </p:txBody>
      </p:sp>
    </p:spTree>
    <p:extLst>
      <p:ext uri="{BB962C8B-B14F-4D97-AF65-F5344CB8AC3E}">
        <p14:creationId xmlns:p14="http://schemas.microsoft.com/office/powerpoint/2010/main" val="69913748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Facilitators and Challenges for CASE Collaborative</a:t>
            </a:r>
          </a:p>
        </p:txBody>
      </p:sp>
      <p:sp>
        <p:nvSpPr>
          <p:cNvPr id="3" name="Text Placeholder 2"/>
          <p:cNvSpPr>
            <a:spLocks noGrp="1"/>
          </p:cNvSpPr>
          <p:nvPr>
            <p:ph type="body" idx="1"/>
          </p:nvPr>
        </p:nvSpPr>
        <p:spPr/>
        <p:txBody>
          <a:bodyPr/>
          <a:lstStyle/>
          <a:p>
            <a:r>
              <a:rPr lang="en-US" dirty="0"/>
              <a:t>Panel Discussion</a:t>
            </a:r>
          </a:p>
        </p:txBody>
      </p:sp>
    </p:spTree>
    <p:extLst>
      <p:ext uri="{BB962C8B-B14F-4D97-AF65-F5344CB8AC3E}">
        <p14:creationId xmlns:p14="http://schemas.microsoft.com/office/powerpoint/2010/main" val="25306371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Facilitators of Collaborative</a:t>
            </a:r>
          </a:p>
        </p:txBody>
      </p:sp>
      <p:sp>
        <p:nvSpPr>
          <p:cNvPr id="3" name="Content Placeholder 2"/>
          <p:cNvSpPr>
            <a:spLocks noGrp="1"/>
          </p:cNvSpPr>
          <p:nvPr>
            <p:ph idx="1"/>
          </p:nvPr>
        </p:nvSpPr>
        <p:spPr/>
        <p:txBody>
          <a:bodyPr>
            <a:normAutofit/>
          </a:bodyPr>
          <a:lstStyle/>
          <a:p>
            <a:pPr>
              <a:buClr>
                <a:schemeClr val="accent1"/>
              </a:buClr>
              <a:buFont typeface="Wingdings" panose="05000000000000000000" pitchFamily="2" charset="2"/>
              <a:buChar char="§"/>
            </a:pPr>
            <a:r>
              <a:rPr lang="en-US" dirty="0"/>
              <a:t>ISEE community—created opportunity to network</a:t>
            </a:r>
          </a:p>
          <a:p>
            <a:pPr>
              <a:buClr>
                <a:schemeClr val="accent1"/>
              </a:buClr>
              <a:buFont typeface="Wingdings" panose="05000000000000000000" pitchFamily="2" charset="2"/>
              <a:buChar char="§"/>
            </a:pPr>
            <a:r>
              <a:rPr lang="en-US" dirty="0"/>
              <a:t>Group engaged in norming process, extension of norms from ISEE</a:t>
            </a:r>
          </a:p>
          <a:p>
            <a:pPr>
              <a:buClr>
                <a:schemeClr val="accent1"/>
              </a:buClr>
              <a:buFont typeface="Wingdings" panose="05000000000000000000" pitchFamily="2" charset="2"/>
              <a:buChar char="§"/>
            </a:pPr>
            <a:r>
              <a:rPr lang="en-US" dirty="0"/>
              <a:t>Interesting, important work, paucity of current work</a:t>
            </a:r>
          </a:p>
          <a:p>
            <a:pPr>
              <a:buClr>
                <a:schemeClr val="accent1"/>
              </a:buClr>
              <a:buFont typeface="Wingdings" panose="05000000000000000000" pitchFamily="2" charset="2"/>
              <a:buChar char="§"/>
            </a:pPr>
            <a:r>
              <a:rPr lang="en-US" dirty="0"/>
              <a:t>Leanne took on role as facilitator of group to set meetings and agendas</a:t>
            </a:r>
          </a:p>
          <a:p>
            <a:pPr>
              <a:buClr>
                <a:schemeClr val="accent1"/>
              </a:buClr>
              <a:buFont typeface="Wingdings" panose="05000000000000000000" pitchFamily="2" charset="2"/>
              <a:buChar char="§"/>
            </a:pPr>
            <a:r>
              <a:rPr lang="en-US" dirty="0"/>
              <a:t>Identified product(s) to direct efforts (e.g., AEA panel, New Directions for Evaluation proposal), divided tasks, had deadlines</a:t>
            </a:r>
          </a:p>
          <a:p>
            <a:pPr>
              <a:buClr>
                <a:schemeClr val="accent1"/>
              </a:buClr>
              <a:buFont typeface="Wingdings" panose="05000000000000000000" pitchFamily="2" charset="2"/>
              <a:buChar char="§"/>
            </a:pPr>
            <a:r>
              <a:rPr lang="en-US" dirty="0"/>
              <a:t>Shared leadership</a:t>
            </a:r>
          </a:p>
          <a:p>
            <a:pPr>
              <a:buClr>
                <a:schemeClr val="accent1"/>
              </a:buClr>
              <a:buFont typeface="Wingdings" panose="05000000000000000000" pitchFamily="2" charset="2"/>
              <a:buChar char="§"/>
            </a:pPr>
            <a:r>
              <a:rPr lang="en-US" dirty="0"/>
              <a:t>Large enough group to divide tasks, but not too large for discussions and involvement</a:t>
            </a:r>
          </a:p>
          <a:p>
            <a:pPr>
              <a:buClr>
                <a:schemeClr val="accent1"/>
              </a:buClr>
              <a:buFont typeface="Wingdings" panose="05000000000000000000" pitchFamily="2" charset="2"/>
              <a:buChar char="§"/>
            </a:pPr>
            <a:r>
              <a:rPr lang="en-US" dirty="0"/>
              <a:t>Group appreciates that we all have other tasks and responsibilities</a:t>
            </a:r>
          </a:p>
          <a:p>
            <a:endParaRPr lang="en-US" dirty="0"/>
          </a:p>
          <a:p>
            <a:endParaRPr lang="en-US" dirty="0"/>
          </a:p>
        </p:txBody>
      </p:sp>
    </p:spTree>
    <p:extLst>
      <p:ext uri="{BB962C8B-B14F-4D97-AF65-F5344CB8AC3E}">
        <p14:creationId xmlns:p14="http://schemas.microsoft.com/office/powerpoint/2010/main" val="20161196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Challenges of Collaborative</a:t>
            </a:r>
          </a:p>
        </p:txBody>
      </p:sp>
      <p:sp>
        <p:nvSpPr>
          <p:cNvPr id="3" name="Content Placeholder 2"/>
          <p:cNvSpPr>
            <a:spLocks noGrp="1"/>
          </p:cNvSpPr>
          <p:nvPr>
            <p:ph idx="1"/>
          </p:nvPr>
        </p:nvSpPr>
        <p:spPr/>
        <p:txBody>
          <a:bodyPr/>
          <a:lstStyle/>
          <a:p>
            <a:pPr>
              <a:buClr>
                <a:schemeClr val="accent1"/>
              </a:buClr>
              <a:buFont typeface="Wingdings" panose="05000000000000000000" pitchFamily="2" charset="2"/>
              <a:buChar char="§"/>
            </a:pPr>
            <a:r>
              <a:rPr lang="en-US" dirty="0"/>
              <a:t>Time zones</a:t>
            </a:r>
          </a:p>
          <a:p>
            <a:pPr>
              <a:buClr>
                <a:schemeClr val="accent1"/>
              </a:buClr>
              <a:buFont typeface="Wingdings" panose="05000000000000000000" pitchFamily="2" charset="2"/>
              <a:buChar char="§"/>
            </a:pPr>
            <a:r>
              <a:rPr lang="en-US" dirty="0"/>
              <a:t>Overrepresentation of members situated in Universities</a:t>
            </a:r>
          </a:p>
          <a:p>
            <a:pPr>
              <a:buClr>
                <a:schemeClr val="accent1"/>
              </a:buClr>
              <a:buFont typeface="Wingdings" panose="05000000000000000000" pitchFamily="2" charset="2"/>
              <a:buChar char="§"/>
            </a:pPr>
            <a:r>
              <a:rPr lang="en-US" dirty="0"/>
              <a:t>Preparing students for different professional responsibilities and work settings (e.g., students preparing to be professional evaluators, students taking one course, accidental evaluators)</a:t>
            </a:r>
          </a:p>
          <a:p>
            <a:pPr>
              <a:buClr>
                <a:schemeClr val="accent1"/>
              </a:buClr>
              <a:buFont typeface="Wingdings" panose="05000000000000000000" pitchFamily="2" charset="2"/>
              <a:buChar char="§"/>
            </a:pPr>
            <a:r>
              <a:rPr lang="en-US" dirty="0"/>
              <a:t>Takes lots of time to do quality work</a:t>
            </a:r>
          </a:p>
          <a:p>
            <a:endParaRPr lang="en-US" dirty="0"/>
          </a:p>
        </p:txBody>
      </p:sp>
    </p:spTree>
    <p:extLst>
      <p:ext uri="{BB962C8B-B14F-4D97-AF65-F5344CB8AC3E}">
        <p14:creationId xmlns:p14="http://schemas.microsoft.com/office/powerpoint/2010/main" val="192192323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QUESTIONS</a:t>
            </a:r>
          </a:p>
        </p:txBody>
      </p:sp>
      <p:sp>
        <p:nvSpPr>
          <p:cNvPr id="7" name="Content Placeholder 6"/>
          <p:cNvSpPr>
            <a:spLocks noGrp="1"/>
          </p:cNvSpPr>
          <p:nvPr>
            <p:ph sz="half" idx="1"/>
          </p:nvPr>
        </p:nvSpPr>
        <p:spPr/>
        <p:txBody>
          <a:bodyPr/>
          <a:lstStyle/>
          <a:p>
            <a:r>
              <a:rPr lang="en-US" dirty="0"/>
              <a:t>What would you like to know about…</a:t>
            </a:r>
          </a:p>
          <a:p>
            <a:r>
              <a:rPr lang="en-US" dirty="0"/>
              <a:t>…work and goals of this group?</a:t>
            </a:r>
          </a:p>
          <a:p>
            <a:r>
              <a:rPr lang="en-US" dirty="0"/>
              <a:t>…process of setting up a group?</a:t>
            </a:r>
          </a:p>
        </p:txBody>
      </p:sp>
      <p:sp>
        <p:nvSpPr>
          <p:cNvPr id="8" name="Content Placeholder 7"/>
          <p:cNvSpPr>
            <a:spLocks noGrp="1"/>
          </p:cNvSpPr>
          <p:nvPr>
            <p:ph sz="half" idx="2"/>
          </p:nvPr>
        </p:nvSpPr>
        <p:spPr/>
        <p:txBody>
          <a:bodyPr/>
          <a:lstStyle/>
          <a:p>
            <a:endParaRPr lang="en-US" dirty="0"/>
          </a:p>
        </p:txBody>
      </p:sp>
      <p:sp>
        <p:nvSpPr>
          <p:cNvPr id="6" name="Action Button: Help 5">
            <a:hlinkClick r:id="" action="ppaction://noaction" highlightClick="1"/>
          </p:cNvPr>
          <p:cNvSpPr/>
          <p:nvPr/>
        </p:nvSpPr>
        <p:spPr>
          <a:xfrm>
            <a:off x="6445194" y="1969751"/>
            <a:ext cx="3795711" cy="3795711"/>
          </a:xfrm>
          <a:prstGeom prst="actionButtonHelp">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6016509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IDEAS</a:t>
            </a:r>
          </a:p>
        </p:txBody>
      </p:sp>
      <p:sp>
        <p:nvSpPr>
          <p:cNvPr id="13" name="Content Placeholder 12"/>
          <p:cNvSpPr>
            <a:spLocks noGrp="1"/>
          </p:cNvSpPr>
          <p:nvPr>
            <p:ph sz="half" idx="1"/>
          </p:nvPr>
        </p:nvSpPr>
        <p:spPr/>
        <p:txBody>
          <a:bodyPr/>
          <a:lstStyle/>
          <a:p>
            <a:r>
              <a:rPr lang="en-US" dirty="0">
                <a:solidFill>
                  <a:schemeClr val="tx1"/>
                </a:solidFill>
              </a:rPr>
              <a:t>What </a:t>
            </a:r>
            <a:r>
              <a:rPr lang="en-US" b="1" dirty="0">
                <a:solidFill>
                  <a:schemeClr val="tx1"/>
                </a:solidFill>
              </a:rPr>
              <a:t>cases</a:t>
            </a:r>
            <a:r>
              <a:rPr lang="en-US" dirty="0">
                <a:solidFill>
                  <a:schemeClr val="tx1"/>
                </a:solidFill>
              </a:rPr>
              <a:t> do you use in your teaching that we do not have on our list?</a:t>
            </a:r>
          </a:p>
          <a:p>
            <a:r>
              <a:rPr lang="en-US" dirty="0">
                <a:solidFill>
                  <a:schemeClr val="tx1"/>
                </a:solidFill>
              </a:rPr>
              <a:t>Are you interested in joining efforts to </a:t>
            </a:r>
            <a:r>
              <a:rPr lang="en-US" b="1" dirty="0">
                <a:solidFill>
                  <a:schemeClr val="tx1"/>
                </a:solidFill>
              </a:rPr>
              <a:t>collect and review existing cases</a:t>
            </a:r>
            <a:r>
              <a:rPr lang="en-US" dirty="0">
                <a:solidFill>
                  <a:schemeClr val="tx1"/>
                </a:solidFill>
              </a:rPr>
              <a:t>?  </a:t>
            </a:r>
            <a:r>
              <a:rPr lang="en-US" b="1" dirty="0">
                <a:solidFill>
                  <a:schemeClr val="tx1"/>
                </a:solidFill>
              </a:rPr>
              <a:t>Write new cases</a:t>
            </a:r>
            <a:r>
              <a:rPr lang="en-US" dirty="0">
                <a:solidFill>
                  <a:schemeClr val="tx1"/>
                </a:solidFill>
              </a:rPr>
              <a:t>?</a:t>
            </a:r>
          </a:p>
          <a:p>
            <a:endParaRPr lang="en-US" dirty="0"/>
          </a:p>
        </p:txBody>
      </p:sp>
      <p:sp>
        <p:nvSpPr>
          <p:cNvPr id="4" name="Text Placeholder 3"/>
          <p:cNvSpPr>
            <a:spLocks noGrp="1"/>
          </p:cNvSpPr>
          <p:nvPr>
            <p:ph sz="half" idx="2"/>
          </p:nvPr>
        </p:nvSpPr>
        <p:spPr/>
        <p:txBody>
          <a:bodyPr>
            <a:normAutofit/>
          </a:bodyPr>
          <a:lstStyle/>
          <a:p>
            <a:endParaRPr lang="en-US" dirty="0"/>
          </a:p>
        </p:txBody>
      </p:sp>
      <p:sp>
        <p:nvSpPr>
          <p:cNvPr id="8" name="Cloud Callout 7"/>
          <p:cNvSpPr/>
          <p:nvPr/>
        </p:nvSpPr>
        <p:spPr>
          <a:xfrm>
            <a:off x="6011330" y="2083610"/>
            <a:ext cx="4694692" cy="314544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340057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442769-90F2-44BA-A806-C90B89C3EB1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1946" y="3089921"/>
            <a:ext cx="2685705" cy="1161567"/>
          </a:xfrm>
          <a:prstGeom prst="rect">
            <a:avLst/>
          </a:prstGeom>
        </p:spPr>
      </p:pic>
      <p:cxnSp>
        <p:nvCxnSpPr>
          <p:cNvPr id="33" name="Straight Connector 12">
            <a:extLst>
              <a:ext uri="{FF2B5EF4-FFF2-40B4-BE49-F238E27FC236}">
                <a16:creationId xmlns:a16="http://schemas.microsoft.com/office/drawing/2014/main" id="{8733B210-462D-42A4-BA20-36743BB5E686}"/>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524000" y="5778706"/>
            <a:ext cx="9144000" cy="0"/>
          </a:xfrm>
          <a:prstGeom prst="line">
            <a:avLst/>
          </a:prstGeom>
          <a:ln>
            <a:solidFill>
              <a:srgbClr val="004196"/>
            </a:solidFill>
          </a:ln>
        </p:spPr>
        <p:style>
          <a:lnRef idx="1">
            <a:schemeClr val="accent1"/>
          </a:lnRef>
          <a:fillRef idx="0">
            <a:schemeClr val="accent1"/>
          </a:fillRef>
          <a:effectRef idx="0">
            <a:schemeClr val="accent1"/>
          </a:effectRef>
          <a:fontRef idx="minor">
            <a:schemeClr val="tx1"/>
          </a:fontRef>
        </p:style>
      </p:cxnSp>
      <p:pic>
        <p:nvPicPr>
          <p:cNvPr id="5" name="Picture 14" descr="Image result for Minnesota Evaluation Studies Institute">
            <a:extLst>
              <a:ext uri="{FF2B5EF4-FFF2-40B4-BE49-F238E27FC236}">
                <a16:creationId xmlns:a16="http://schemas.microsoft.com/office/drawing/2014/main" id="{59B3FCCE-2A65-42BD-82B6-6E29CC6F742D}"/>
              </a:ext>
            </a:extLst>
          </p:cNvPr>
          <p:cNvPicPr>
            <a:picLocks noChangeAspect="1" noChangeArrowheads="1"/>
          </p:cNvPicPr>
          <p:nvPr/>
        </p:nvPicPr>
        <p:blipFill>
          <a:blip r:embed="rId3" cstate="print"/>
          <a:srcRect/>
          <a:stretch>
            <a:fillRect/>
          </a:stretch>
        </p:blipFill>
        <p:spPr bwMode="auto">
          <a:xfrm>
            <a:off x="3372581" y="2013857"/>
            <a:ext cx="2232893" cy="2245367"/>
          </a:xfrm>
          <a:prstGeom prst="rect">
            <a:avLst/>
          </a:prstGeom>
          <a:noFill/>
        </p:spPr>
      </p:pic>
      <p:sp>
        <p:nvSpPr>
          <p:cNvPr id="3" name="Title 2">
            <a:extLst>
              <a:ext uri="{FF2B5EF4-FFF2-40B4-BE49-F238E27FC236}">
                <a16:creationId xmlns:a16="http://schemas.microsoft.com/office/drawing/2014/main" id="{60AF155B-0754-44C5-B1FA-0253C1FBE070}"/>
              </a:ext>
            </a:extLst>
          </p:cNvPr>
          <p:cNvSpPr>
            <a:spLocks noGrp="1"/>
          </p:cNvSpPr>
          <p:nvPr>
            <p:ph type="title"/>
          </p:nvPr>
        </p:nvSpPr>
        <p:spPr>
          <a:xfrm>
            <a:off x="642996" y="4571216"/>
            <a:ext cx="10906008" cy="1115415"/>
          </a:xfrm>
        </p:spPr>
        <p:txBody>
          <a:bodyPr vert="horz" lIns="91440" tIns="45720" rIns="91440" bIns="45720" rtlCol="0" anchor="b">
            <a:normAutofit/>
          </a:bodyPr>
          <a:lstStyle/>
          <a:p>
            <a:pPr>
              <a:lnSpc>
                <a:spcPct val="90000"/>
              </a:lnSpc>
            </a:pPr>
            <a:r>
              <a:rPr lang="en-US" sz="6000" kern="1200"/>
              <a:t>Sponsors</a:t>
            </a:r>
          </a:p>
        </p:txBody>
      </p:sp>
      <p:sp>
        <p:nvSpPr>
          <p:cNvPr id="9" name="Footer Placeholder 3">
            <a:extLst>
              <a:ext uri="{FF2B5EF4-FFF2-40B4-BE49-F238E27FC236}">
                <a16:creationId xmlns:a16="http://schemas.microsoft.com/office/drawing/2014/main" id="{4F7D2090-A2BB-4DD6-8ECF-E3673869AD69}"/>
              </a:ext>
            </a:extLst>
          </p:cNvPr>
          <p:cNvSpPr txBox="1">
            <a:spLocks/>
          </p:cNvSpPr>
          <p:nvPr/>
        </p:nvSpPr>
        <p:spPr>
          <a:xfrm>
            <a:off x="4038600" y="6356350"/>
            <a:ext cx="41148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0" i="0" u="none" strike="noStrike" kern="1200" cap="none" spc="0" normalizeH="0" baseline="0" noProof="0" dirty="0">
                <a:ln>
                  <a:noFill/>
                </a:ln>
                <a:solidFill>
                  <a:schemeClr val="bg1">
                    <a:lumMod val="75000"/>
                  </a:schemeClr>
                </a:solidFill>
                <a:effectLst/>
                <a:uLnTx/>
                <a:uFillTx/>
                <a:latin typeface="+mn-lt"/>
                <a:ea typeface="+mn-ea"/>
                <a:cs typeface="+mn-cs"/>
              </a:rPr>
              <a:t>© 2018 University of Melbourne</a:t>
            </a: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70299" y="3290300"/>
            <a:ext cx="2383101" cy="774508"/>
          </a:xfrm>
          <a:prstGeom prst="rect">
            <a:avLst/>
          </a:prstGeom>
        </p:spPr>
      </p:pic>
      <p:pic>
        <p:nvPicPr>
          <p:cNvPr id="10" name="Picture 9">
            <a:extLst>
              <a:ext uri="{FF2B5EF4-FFF2-40B4-BE49-F238E27FC236}">
                <a16:creationId xmlns:a16="http://schemas.microsoft.com/office/drawing/2014/main" id="{F4FC0005-B9C2-BA43-AAA9-E6A9E4EFA82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18225" y="3183913"/>
            <a:ext cx="3153149" cy="973582"/>
          </a:xfrm>
          <a:prstGeom prst="rect">
            <a:avLst/>
          </a:prstGeom>
        </p:spPr>
      </p:pic>
    </p:spTree>
    <p:extLst>
      <p:ext uri="{BB962C8B-B14F-4D97-AF65-F5344CB8AC3E}">
        <p14:creationId xmlns:p14="http://schemas.microsoft.com/office/powerpoint/2010/main" val="376735712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Thank you</a:t>
            </a:r>
          </a:p>
        </p:txBody>
      </p:sp>
      <p:sp>
        <p:nvSpPr>
          <p:cNvPr id="3" name="Picture Placeholder 2"/>
          <p:cNvSpPr>
            <a:spLocks noGrp="1"/>
          </p:cNvSpPr>
          <p:nvPr>
            <p:ph type="pic" idx="1"/>
          </p:nvPr>
        </p:nvSpPr>
        <p:spPr/>
      </p:sp>
      <p:sp>
        <p:nvSpPr>
          <p:cNvPr id="4" name="Text Placeholder 3"/>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26505816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CASE Collaborative</a:t>
            </a:r>
          </a:p>
        </p:txBody>
      </p:sp>
      <p:sp>
        <p:nvSpPr>
          <p:cNvPr id="3" name="Subtitle 2"/>
          <p:cNvSpPr>
            <a:spLocks noGrp="1"/>
          </p:cNvSpPr>
          <p:nvPr>
            <p:ph type="subTitle" idx="1"/>
          </p:nvPr>
        </p:nvSpPr>
        <p:spPr/>
        <p:txBody>
          <a:bodyPr>
            <a:normAutofit fontScale="85000" lnSpcReduction="10000"/>
          </a:bodyPr>
          <a:lstStyle/>
          <a:p>
            <a:r>
              <a:rPr lang="en-US" dirty="0"/>
              <a:t>Kallemeyn, L.M. (2020, Jan 23). CASE Collaborative. Presentation at the International Society for Evaluation Education Online Conference. </a:t>
            </a:r>
            <a:r>
              <a:rPr lang="en-AU" dirty="0">
                <a:hlinkClick r:id="rId2"/>
              </a:rPr>
              <a:t>https://vimeo.com/386813166</a:t>
            </a:r>
            <a:endParaRPr lang="en-AU" dirty="0"/>
          </a:p>
          <a:p>
            <a:r>
              <a:rPr lang="en-AU" dirty="0"/>
              <a:t>Contact lkallemeyn@luc.edu</a:t>
            </a:r>
            <a:endParaRPr lang="en-US" dirty="0"/>
          </a:p>
        </p:txBody>
      </p:sp>
    </p:spTree>
    <p:extLst>
      <p:ext uri="{BB962C8B-B14F-4D97-AF65-F5344CB8AC3E}">
        <p14:creationId xmlns:p14="http://schemas.microsoft.com/office/powerpoint/2010/main" val="30787989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 Collaborative Members</a:t>
            </a:r>
          </a:p>
        </p:txBody>
      </p:sp>
      <p:sp>
        <p:nvSpPr>
          <p:cNvPr id="3" name="Content Placeholder 2"/>
          <p:cNvSpPr>
            <a:spLocks noGrp="1"/>
          </p:cNvSpPr>
          <p:nvPr>
            <p:ph sz="half" idx="1"/>
          </p:nvPr>
        </p:nvSpPr>
        <p:spPr/>
        <p:txBody>
          <a:bodyPr>
            <a:normAutofit fontScale="85000" lnSpcReduction="20000"/>
          </a:bodyPr>
          <a:lstStyle/>
          <a:p>
            <a:r>
              <a:rPr lang="en-US" dirty="0"/>
              <a:t>Isabelle Bourgeois, </a:t>
            </a:r>
            <a:r>
              <a:rPr lang="en-US" dirty="0" err="1"/>
              <a:t>Université</a:t>
            </a:r>
            <a:r>
              <a:rPr lang="en-US" dirty="0"/>
              <a:t> </a:t>
            </a:r>
            <a:r>
              <a:rPr lang="en-US" dirty="0" err="1"/>
              <a:t>d’Ottawa</a:t>
            </a:r>
            <a:r>
              <a:rPr lang="en-US" dirty="0"/>
              <a:t>, Canada</a:t>
            </a:r>
          </a:p>
          <a:p>
            <a:r>
              <a:rPr lang="en-US" dirty="0"/>
              <a:t>Kim Castelin, Washington State University</a:t>
            </a:r>
          </a:p>
          <a:p>
            <a:r>
              <a:rPr lang="en-US" dirty="0"/>
              <a:t>Dave Ensminger, Loyola University Chicago</a:t>
            </a:r>
          </a:p>
          <a:p>
            <a:r>
              <a:rPr lang="en-US" dirty="0"/>
              <a:t>Jennifer Greene, University of Illinois Urbana-Champaign</a:t>
            </a:r>
          </a:p>
          <a:p>
            <a:r>
              <a:rPr lang="en-US" dirty="0"/>
              <a:t>Amy </a:t>
            </a:r>
            <a:r>
              <a:rPr lang="en-US" dirty="0" err="1"/>
              <a:t>Gullickson</a:t>
            </a:r>
            <a:r>
              <a:rPr lang="en-US" dirty="0"/>
              <a:t>, University of Melbourne</a:t>
            </a:r>
          </a:p>
          <a:p>
            <a:r>
              <a:rPr lang="en-US" dirty="0"/>
              <a:t>Leanne Kallemeyn, Loyola University Chicago</a:t>
            </a:r>
          </a:p>
          <a:p>
            <a:r>
              <a:rPr lang="en-US" dirty="0"/>
              <a:t>Steven </a:t>
            </a:r>
            <a:r>
              <a:rPr lang="en-US" dirty="0" err="1"/>
              <a:t>Kniffley</a:t>
            </a:r>
            <a:r>
              <a:rPr lang="en-US" dirty="0"/>
              <a:t>, Spalding University</a:t>
            </a:r>
          </a:p>
        </p:txBody>
      </p:sp>
      <p:sp>
        <p:nvSpPr>
          <p:cNvPr id="4" name="Content Placeholder 3"/>
          <p:cNvSpPr>
            <a:spLocks noGrp="1"/>
          </p:cNvSpPr>
          <p:nvPr>
            <p:ph sz="half" idx="2"/>
          </p:nvPr>
        </p:nvSpPr>
        <p:spPr/>
        <p:txBody>
          <a:bodyPr>
            <a:normAutofit fontScale="85000" lnSpcReduction="20000"/>
          </a:bodyPr>
          <a:lstStyle/>
          <a:p>
            <a:r>
              <a:rPr lang="en-US" dirty="0"/>
              <a:t>Ken Linfield, Spalding University</a:t>
            </a:r>
          </a:p>
          <a:p>
            <a:r>
              <a:rPr lang="en-US" dirty="0"/>
              <a:t>Bianca </a:t>
            </a:r>
            <a:r>
              <a:rPr lang="en-US" dirty="0" err="1"/>
              <a:t>Montrosse</a:t>
            </a:r>
            <a:r>
              <a:rPr lang="en-US" dirty="0"/>
              <a:t>-Moorhead, University of Connecticut</a:t>
            </a:r>
          </a:p>
          <a:p>
            <a:r>
              <a:rPr lang="en-US" dirty="0"/>
              <a:t>Christine </a:t>
            </a:r>
            <a:r>
              <a:rPr lang="en-US" dirty="0" err="1"/>
              <a:t>Roseveare</a:t>
            </a:r>
            <a:r>
              <a:rPr lang="en-US" dirty="0"/>
              <a:t>, Massey University, New Zealand</a:t>
            </a:r>
          </a:p>
          <a:p>
            <a:r>
              <a:rPr lang="en-US" dirty="0"/>
              <a:t>Tiffany Smith, University of North Carolina Greensboro</a:t>
            </a:r>
          </a:p>
          <a:p>
            <a:r>
              <a:rPr lang="en-US" dirty="0"/>
              <a:t>Marla Steinberg, Evaluation Consultant, Canada</a:t>
            </a:r>
          </a:p>
          <a:p>
            <a:r>
              <a:rPr lang="en-US" dirty="0"/>
              <a:t>Eleanor </a:t>
            </a:r>
            <a:r>
              <a:rPr lang="en-US" dirty="0" err="1"/>
              <a:t>Titml</a:t>
            </a:r>
            <a:r>
              <a:rPr lang="en-US" dirty="0"/>
              <a:t>, Loyola University Chicago</a:t>
            </a:r>
          </a:p>
          <a:p>
            <a:r>
              <a:rPr lang="en-US" dirty="0"/>
              <a:t>Lauren </a:t>
            </a:r>
            <a:r>
              <a:rPr lang="en-US" dirty="0" err="1"/>
              <a:t>Wildschut</a:t>
            </a:r>
            <a:r>
              <a:rPr lang="en-US" dirty="0"/>
              <a:t>, Stellenbosch University, South Africa</a:t>
            </a:r>
          </a:p>
          <a:p>
            <a:pPr marL="0" indent="0">
              <a:buNone/>
            </a:pPr>
            <a:endParaRPr lang="en-US" dirty="0"/>
          </a:p>
        </p:txBody>
      </p:sp>
    </p:spTree>
    <p:extLst>
      <p:ext uri="{BB962C8B-B14F-4D97-AF65-F5344CB8AC3E}">
        <p14:creationId xmlns:p14="http://schemas.microsoft.com/office/powerpoint/2010/main" val="308317494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Story</a:t>
            </a:r>
          </a:p>
        </p:txBody>
      </p:sp>
      <p:graphicFrame>
        <p:nvGraphicFramePr>
          <p:cNvPr id="4" name="Content Placeholder 3"/>
          <p:cNvGraphicFramePr>
            <a:graphicFrameLocks noGrp="1"/>
          </p:cNvGraphicFramePr>
          <p:nvPr>
            <p:ph idx="1"/>
          </p:nvPr>
        </p:nvGraphicFramePr>
        <p:xfrm>
          <a:off x="676275" y="2011363"/>
          <a:ext cx="10753725" cy="37671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4630885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a:t>
            </a:r>
          </a:p>
        </p:txBody>
      </p:sp>
      <p:sp>
        <p:nvSpPr>
          <p:cNvPr id="3" name="Content Placeholder 2"/>
          <p:cNvSpPr>
            <a:spLocks noGrp="1"/>
          </p:cNvSpPr>
          <p:nvPr>
            <p:ph idx="1"/>
          </p:nvPr>
        </p:nvSpPr>
        <p:spPr/>
        <p:txBody>
          <a:bodyPr>
            <a:normAutofit fontScale="85000" lnSpcReduction="10000"/>
          </a:bodyPr>
          <a:lstStyle/>
          <a:p>
            <a:r>
              <a:rPr lang="en-US" sz="3500" dirty="0"/>
              <a:t>A series of real events, or events that could reasonably take place </a:t>
            </a:r>
          </a:p>
          <a:p>
            <a:r>
              <a:rPr lang="en-US" sz="3500" dirty="0"/>
              <a:t>That tells a story</a:t>
            </a:r>
          </a:p>
          <a:p>
            <a:r>
              <a:rPr lang="en-US" sz="3500" dirty="0"/>
              <a:t>About an evaluation, its context and/or an issue with an evaluation</a:t>
            </a:r>
          </a:p>
          <a:p>
            <a:r>
              <a:rPr lang="en-US" sz="3500" dirty="0"/>
              <a:t>Which may also include a problem or conflict to address or solve.</a:t>
            </a:r>
          </a:p>
          <a:p>
            <a:r>
              <a:rPr lang="en-US" sz="3500" dirty="0"/>
              <a:t>(Adapted from Peters, </a:t>
            </a:r>
            <a:r>
              <a:rPr lang="en-US" sz="3500" dirty="0" err="1"/>
              <a:t>Cellucci</a:t>
            </a:r>
            <a:r>
              <a:rPr lang="en-US" sz="3500" dirty="0"/>
              <a:t>, &amp; Ford, 2015; Yale Center for Teaching and Learning, 2019; Stanford University Center for Teaching and Learning, 1994)</a:t>
            </a:r>
          </a:p>
          <a:p>
            <a:endParaRPr lang="en-US" dirty="0"/>
          </a:p>
        </p:txBody>
      </p:sp>
    </p:spTree>
    <p:extLst>
      <p:ext uri="{BB962C8B-B14F-4D97-AF65-F5344CB8AC3E}">
        <p14:creationId xmlns:p14="http://schemas.microsoft.com/office/powerpoint/2010/main" val="104374143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Cases in Teaching &amp; Learning</a:t>
            </a:r>
          </a:p>
        </p:txBody>
      </p:sp>
      <p:sp>
        <p:nvSpPr>
          <p:cNvPr id="3" name="Content Placeholder 2"/>
          <p:cNvSpPr>
            <a:spLocks noGrp="1"/>
          </p:cNvSpPr>
          <p:nvPr>
            <p:ph idx="1"/>
          </p:nvPr>
        </p:nvSpPr>
        <p:spPr>
          <a:xfrm>
            <a:off x="676656" y="2011680"/>
            <a:ext cx="10753725" cy="3970020"/>
          </a:xfrm>
        </p:spPr>
        <p:txBody>
          <a:bodyPr>
            <a:normAutofit fontScale="92500"/>
          </a:bodyPr>
          <a:lstStyle/>
          <a:p>
            <a:pPr marL="0" indent="0">
              <a:buNone/>
            </a:pPr>
            <a:r>
              <a:rPr lang="en-US" dirty="0">
                <a:solidFill>
                  <a:srgbClr val="BE322B"/>
                </a:solidFill>
              </a:rPr>
              <a:t>Cases as exemplars/vignettes</a:t>
            </a:r>
            <a:r>
              <a:rPr lang="en-US" dirty="0">
                <a:solidFill>
                  <a:srgbClr val="404040"/>
                </a:solidFill>
              </a:rPr>
              <a:t>: Useful for when the instructional goal is to illustrate specific content related to the learning outcome</a:t>
            </a:r>
          </a:p>
          <a:p>
            <a:pPr marL="0" indent="0">
              <a:buNone/>
            </a:pPr>
            <a:r>
              <a:rPr lang="en-US" dirty="0">
                <a:solidFill>
                  <a:srgbClr val="BE322B"/>
                </a:solidFill>
              </a:rPr>
              <a:t>Cases as concrete problems/critical incidents</a:t>
            </a:r>
            <a:r>
              <a:rPr lang="en-US" dirty="0">
                <a:solidFill>
                  <a:srgbClr val="404040"/>
                </a:solidFill>
              </a:rPr>
              <a:t>: Useful when the instructional goal is to address a concrete problem of practice using a specific set of knowledge or skills</a:t>
            </a:r>
          </a:p>
          <a:p>
            <a:pPr marL="0" indent="0">
              <a:buNone/>
            </a:pPr>
            <a:r>
              <a:rPr lang="en-US" dirty="0">
                <a:solidFill>
                  <a:srgbClr val="BE322B"/>
                </a:solidFill>
              </a:rPr>
              <a:t>Cases as simulations of practice, or meta-evaluation</a:t>
            </a:r>
            <a:r>
              <a:rPr lang="en-US" dirty="0">
                <a:solidFill>
                  <a:srgbClr val="404040"/>
                </a:solidFill>
              </a:rPr>
              <a:t>: Useful for when the instructional goal is to examine and critically analyze actors’ thinking decisions and actions for the purpose of interpreting and evaluating the thinking, decisions and actions of the actors</a:t>
            </a:r>
          </a:p>
          <a:p>
            <a:pPr marL="0" indent="0">
              <a:buNone/>
            </a:pPr>
            <a:r>
              <a:rPr lang="en-US" dirty="0">
                <a:solidFill>
                  <a:srgbClr val="BE322B"/>
                </a:solidFill>
              </a:rPr>
              <a:t>Cases as problems to solve</a:t>
            </a:r>
            <a:r>
              <a:rPr lang="en-US" dirty="0">
                <a:solidFill>
                  <a:srgbClr val="404040"/>
                </a:solidFill>
              </a:rPr>
              <a:t>: Useful for when the instructional goal is to provide learners with contextual and historical information, but no clear problem is identified in the case and problem identification and solution is left up to the learners</a:t>
            </a:r>
          </a:p>
          <a:p>
            <a:pPr marL="0" indent="0">
              <a:buNone/>
            </a:pPr>
            <a:r>
              <a:rPr lang="en-US" dirty="0">
                <a:solidFill>
                  <a:srgbClr val="404040"/>
                </a:solidFill>
              </a:rPr>
              <a:t>(</a:t>
            </a:r>
            <a:r>
              <a:rPr lang="en-US" dirty="0" err="1">
                <a:solidFill>
                  <a:srgbClr val="404040"/>
                </a:solidFill>
              </a:rPr>
              <a:t>Jonassen</a:t>
            </a:r>
            <a:r>
              <a:rPr lang="en-US" dirty="0">
                <a:solidFill>
                  <a:srgbClr val="404040"/>
                </a:solidFill>
              </a:rPr>
              <a:t>, 2006)</a:t>
            </a:r>
          </a:p>
          <a:p>
            <a:pPr marL="0" indent="0">
              <a:buNone/>
            </a:pPr>
            <a:endParaRPr lang="en-US" dirty="0">
              <a:solidFill>
                <a:srgbClr val="404040"/>
              </a:solidFill>
            </a:endParaRPr>
          </a:p>
          <a:p>
            <a:pPr marL="0" indent="0">
              <a:buNone/>
            </a:pPr>
            <a:endParaRPr lang="en-US" dirty="0">
              <a:solidFill>
                <a:srgbClr val="404040"/>
              </a:solidFill>
            </a:endParaRPr>
          </a:p>
          <a:p>
            <a:endParaRPr lang="en-US" dirty="0"/>
          </a:p>
        </p:txBody>
      </p:sp>
    </p:spTree>
    <p:extLst>
      <p:ext uri="{BB962C8B-B14F-4D97-AF65-F5344CB8AC3E}">
        <p14:creationId xmlns:p14="http://schemas.microsoft.com/office/powerpoint/2010/main" val="155093905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 and Long-term Goals</a:t>
            </a:r>
          </a:p>
        </p:txBody>
      </p:sp>
      <p:sp>
        <p:nvSpPr>
          <p:cNvPr id="3" name="Content Placeholder 2"/>
          <p:cNvSpPr>
            <a:spLocks noGrp="1"/>
          </p:cNvSpPr>
          <p:nvPr>
            <p:ph sz="half" idx="1"/>
          </p:nvPr>
        </p:nvSpPr>
        <p:spPr/>
        <p:txBody>
          <a:bodyPr>
            <a:normAutofit fontScale="92500" lnSpcReduction="10000"/>
          </a:bodyPr>
          <a:lstStyle/>
          <a:p>
            <a:r>
              <a:rPr lang="en-US" dirty="0"/>
              <a:t>Short-term goal: Gather existing cases and describe the qualities of existing cases to </a:t>
            </a:r>
          </a:p>
          <a:p>
            <a:pPr lvl="1"/>
            <a:r>
              <a:rPr lang="en-US" dirty="0"/>
              <a:t>Identify areas for the development of new cases and identify recommendations to the field on how we construct and use cases in our teaching</a:t>
            </a:r>
          </a:p>
          <a:p>
            <a:pPr lvl="1"/>
            <a:r>
              <a:rPr lang="en-US" dirty="0"/>
              <a:t>Current list of cases available </a:t>
            </a:r>
            <a:r>
              <a:rPr lang="en-US" dirty="0">
                <a:hlinkClick r:id="rId2"/>
              </a:rPr>
              <a:t>here</a:t>
            </a:r>
            <a:endParaRPr lang="en-US" dirty="0"/>
          </a:p>
          <a:p>
            <a:r>
              <a:rPr lang="en-US" dirty="0"/>
              <a:t>Long-term goal:  Develop an on-line, searchable database of cases for those teaching evaluation</a:t>
            </a:r>
          </a:p>
          <a:p>
            <a:r>
              <a:rPr lang="en-US" dirty="0"/>
              <a:t>Emerging goal: Understand and use pedagogy for teaching with cases</a:t>
            </a:r>
          </a:p>
          <a:p>
            <a:endParaRPr lang="en-US" dirty="0"/>
          </a:p>
          <a:p>
            <a:endParaRPr lang="en-US" dirty="0"/>
          </a:p>
        </p:txBody>
      </p:sp>
      <p:pic>
        <p:nvPicPr>
          <p:cNvPr id="9" name="Google Shape;75;p15"/>
          <p:cNvPicPr preferRelativeResize="0">
            <a:picLocks noGrp="1"/>
          </p:cNvPicPr>
          <p:nvPr>
            <p:ph sz="half" idx="2"/>
          </p:nvPr>
        </p:nvPicPr>
        <p:blipFill rotWithShape="1">
          <a:blip r:embed="rId3">
            <a:alphaModFix/>
          </a:blip>
          <a:srcRect l="24209" t="11533" r="24105" b="19486"/>
          <a:stretch/>
        </p:blipFill>
        <p:spPr>
          <a:xfrm>
            <a:off x="6011863" y="2196935"/>
            <a:ext cx="4662487" cy="3370592"/>
          </a:xfrm>
          <a:prstGeom prst="rect">
            <a:avLst/>
          </a:prstGeom>
          <a:noFill/>
          <a:ln>
            <a:noFill/>
          </a:ln>
        </p:spPr>
      </p:pic>
    </p:spTree>
    <p:extLst>
      <p:ext uri="{BB962C8B-B14F-4D97-AF65-F5344CB8AC3E}">
        <p14:creationId xmlns:p14="http://schemas.microsoft.com/office/powerpoint/2010/main" val="1968639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Call to Actions</a:t>
            </a:r>
          </a:p>
        </p:txBody>
      </p:sp>
      <p:sp>
        <p:nvSpPr>
          <p:cNvPr id="3" name="Content Placeholder 2"/>
          <p:cNvSpPr>
            <a:spLocks noGrp="1"/>
          </p:cNvSpPr>
          <p:nvPr>
            <p:ph idx="1"/>
          </p:nvPr>
        </p:nvSpPr>
        <p:spPr/>
        <p:txBody>
          <a:bodyPr/>
          <a:lstStyle/>
          <a:p>
            <a:pPr fontAlgn="base"/>
            <a:r>
              <a:rPr lang="en-US" dirty="0"/>
              <a:t>Establish case-</a:t>
            </a:r>
            <a:r>
              <a:rPr lang="en-US" dirty="0" err="1"/>
              <a:t>centred</a:t>
            </a:r>
            <a:r>
              <a:rPr lang="en-US" dirty="0"/>
              <a:t> teaching and learning as core approach in evaluation education</a:t>
            </a:r>
          </a:p>
          <a:p>
            <a:pPr fontAlgn="base"/>
            <a:r>
              <a:rPr lang="en-US" dirty="0"/>
              <a:t>Provide repository of cases by competency</a:t>
            </a:r>
          </a:p>
          <a:p>
            <a:pPr fontAlgn="base"/>
            <a:r>
              <a:rPr lang="en-US" dirty="0"/>
              <a:t>Provide guidance and skill-building to instructors</a:t>
            </a:r>
          </a:p>
          <a:p>
            <a:pPr fontAlgn="base"/>
            <a:r>
              <a:rPr lang="en-US" dirty="0"/>
              <a:t>Develop real-life cases with organizations</a:t>
            </a:r>
          </a:p>
          <a:p>
            <a:pPr fontAlgn="base"/>
            <a:r>
              <a:rPr lang="en-US" dirty="0"/>
              <a:t>Continue research work to identify best practices and impacts </a:t>
            </a:r>
          </a:p>
          <a:p>
            <a:pPr marL="0" indent="0">
              <a:buNone/>
            </a:pPr>
            <a:endParaRPr lang="en-US" dirty="0"/>
          </a:p>
        </p:txBody>
      </p:sp>
    </p:spTree>
    <p:extLst>
      <p:ext uri="{BB962C8B-B14F-4D97-AF65-F5344CB8AC3E}">
        <p14:creationId xmlns:p14="http://schemas.microsoft.com/office/powerpoint/2010/main" val="262593643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Facilitators and Challenges for CASE Collaborative</a:t>
            </a:r>
          </a:p>
        </p:txBody>
      </p:sp>
      <p:sp>
        <p:nvSpPr>
          <p:cNvPr id="3" name="Text Placeholder 2"/>
          <p:cNvSpPr>
            <a:spLocks noGrp="1"/>
          </p:cNvSpPr>
          <p:nvPr>
            <p:ph type="body" idx="1"/>
          </p:nvPr>
        </p:nvSpPr>
        <p:spPr/>
        <p:txBody>
          <a:bodyPr/>
          <a:lstStyle/>
          <a:p>
            <a:r>
              <a:rPr lang="en-US" dirty="0"/>
              <a:t>Panel Discussion</a:t>
            </a:r>
          </a:p>
        </p:txBody>
      </p:sp>
    </p:spTree>
    <p:extLst>
      <p:ext uri="{BB962C8B-B14F-4D97-AF65-F5344CB8AC3E}">
        <p14:creationId xmlns:p14="http://schemas.microsoft.com/office/powerpoint/2010/main" val="98894969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Facilitators of Collaborative</a:t>
            </a:r>
          </a:p>
        </p:txBody>
      </p:sp>
      <p:sp>
        <p:nvSpPr>
          <p:cNvPr id="3" name="Content Placeholder 2"/>
          <p:cNvSpPr>
            <a:spLocks noGrp="1"/>
          </p:cNvSpPr>
          <p:nvPr>
            <p:ph idx="1"/>
          </p:nvPr>
        </p:nvSpPr>
        <p:spPr/>
        <p:txBody>
          <a:bodyPr>
            <a:normAutofit lnSpcReduction="10000"/>
          </a:bodyPr>
          <a:lstStyle/>
          <a:p>
            <a:pPr>
              <a:buClr>
                <a:schemeClr val="accent1"/>
              </a:buClr>
              <a:buFont typeface="Wingdings" panose="05000000000000000000" pitchFamily="2" charset="2"/>
              <a:buChar char="§"/>
            </a:pPr>
            <a:r>
              <a:rPr lang="en-US" dirty="0"/>
              <a:t>ISEE community—created opportunity to network</a:t>
            </a:r>
          </a:p>
          <a:p>
            <a:pPr>
              <a:buClr>
                <a:schemeClr val="accent1"/>
              </a:buClr>
              <a:buFont typeface="Wingdings" panose="05000000000000000000" pitchFamily="2" charset="2"/>
              <a:buChar char="§"/>
            </a:pPr>
            <a:r>
              <a:rPr lang="en-US" dirty="0"/>
              <a:t>Group engaged in norming process, extension of norms from ISEE</a:t>
            </a:r>
          </a:p>
          <a:p>
            <a:pPr>
              <a:buClr>
                <a:schemeClr val="accent1"/>
              </a:buClr>
              <a:buFont typeface="Wingdings" panose="05000000000000000000" pitchFamily="2" charset="2"/>
              <a:buChar char="§"/>
            </a:pPr>
            <a:r>
              <a:rPr lang="en-US" dirty="0"/>
              <a:t>Interesting, important work, paucity of current work</a:t>
            </a:r>
          </a:p>
          <a:p>
            <a:pPr>
              <a:buClr>
                <a:schemeClr val="accent1"/>
              </a:buClr>
              <a:buFont typeface="Wingdings" panose="05000000000000000000" pitchFamily="2" charset="2"/>
              <a:buChar char="§"/>
            </a:pPr>
            <a:r>
              <a:rPr lang="en-US" dirty="0"/>
              <a:t>Leanne took on role as facilitator of group to set meetings and agendas</a:t>
            </a:r>
          </a:p>
          <a:p>
            <a:pPr>
              <a:buClr>
                <a:schemeClr val="accent1"/>
              </a:buClr>
              <a:buFont typeface="Wingdings" panose="05000000000000000000" pitchFamily="2" charset="2"/>
              <a:buChar char="§"/>
            </a:pPr>
            <a:r>
              <a:rPr lang="en-US" dirty="0"/>
              <a:t>Identified product(s) to direct efforts (e.g., AEA panel, New Directions for Evaluation proposal), divided tasks, had deadlines</a:t>
            </a:r>
          </a:p>
          <a:p>
            <a:pPr>
              <a:buClr>
                <a:schemeClr val="accent1"/>
              </a:buClr>
              <a:buFont typeface="Wingdings" panose="05000000000000000000" pitchFamily="2" charset="2"/>
              <a:buChar char="§"/>
            </a:pPr>
            <a:r>
              <a:rPr lang="en-US" dirty="0"/>
              <a:t>Shared leadership</a:t>
            </a:r>
          </a:p>
          <a:p>
            <a:pPr>
              <a:buClr>
                <a:schemeClr val="accent1"/>
              </a:buClr>
              <a:buFont typeface="Wingdings" panose="05000000000000000000" pitchFamily="2" charset="2"/>
              <a:buChar char="§"/>
            </a:pPr>
            <a:r>
              <a:rPr lang="en-US" dirty="0"/>
              <a:t>Large enough group to divide tasks, but not too large for discussions and involvement</a:t>
            </a:r>
          </a:p>
          <a:p>
            <a:pPr>
              <a:buClr>
                <a:schemeClr val="accent1"/>
              </a:buClr>
              <a:buFont typeface="Wingdings" panose="05000000000000000000" pitchFamily="2" charset="2"/>
              <a:buChar char="§"/>
            </a:pPr>
            <a:r>
              <a:rPr lang="en-US" dirty="0"/>
              <a:t>Group appreciates that we all have other tasks and responsibilities</a:t>
            </a:r>
          </a:p>
          <a:p>
            <a:endParaRPr lang="en-US" dirty="0"/>
          </a:p>
          <a:p>
            <a:endParaRPr lang="en-US" dirty="0"/>
          </a:p>
        </p:txBody>
      </p:sp>
    </p:spTree>
    <p:extLst>
      <p:ext uri="{BB962C8B-B14F-4D97-AF65-F5344CB8AC3E}">
        <p14:creationId xmlns:p14="http://schemas.microsoft.com/office/powerpoint/2010/main" val="7619928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a:ext>
            </a:extLst>
          </a:blip>
          <a:srcRect/>
          <a:stretch/>
        </p:blipFill>
        <p:spPr>
          <a:xfrm>
            <a:off x="1" y="1"/>
            <a:ext cx="6538648" cy="6857998"/>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5</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p:txBody>
          <a:bodyPr/>
          <a:lstStyle/>
          <a:p>
            <a:endParaRPr lang="en-AU"/>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sz="3600" dirty="0"/>
              <a:t>The Backstory</a:t>
            </a:r>
          </a:p>
          <a:p>
            <a:pPr lvl="1"/>
            <a:r>
              <a:rPr lang="en-AU" dirty="0"/>
              <a:t>Why ISEE?</a:t>
            </a:r>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p:txBody>
          <a:bodyPr/>
          <a:lstStyle/>
          <a:p>
            <a:endParaRPr lang="en-AU"/>
          </a:p>
        </p:txBody>
      </p:sp>
    </p:spTree>
    <p:extLst>
      <p:ext uri="{BB962C8B-B14F-4D97-AF65-F5344CB8AC3E}">
        <p14:creationId xmlns:p14="http://schemas.microsoft.com/office/powerpoint/2010/main" val="312488512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Challenges of Collaborative</a:t>
            </a:r>
          </a:p>
        </p:txBody>
      </p:sp>
      <p:sp>
        <p:nvSpPr>
          <p:cNvPr id="3" name="Content Placeholder 2"/>
          <p:cNvSpPr>
            <a:spLocks noGrp="1"/>
          </p:cNvSpPr>
          <p:nvPr>
            <p:ph idx="1"/>
          </p:nvPr>
        </p:nvSpPr>
        <p:spPr/>
        <p:txBody>
          <a:bodyPr/>
          <a:lstStyle/>
          <a:p>
            <a:pPr>
              <a:buClr>
                <a:schemeClr val="accent1"/>
              </a:buClr>
              <a:buFont typeface="Wingdings" panose="05000000000000000000" pitchFamily="2" charset="2"/>
              <a:buChar char="§"/>
            </a:pPr>
            <a:r>
              <a:rPr lang="en-US" dirty="0"/>
              <a:t>Time zones</a:t>
            </a:r>
          </a:p>
          <a:p>
            <a:pPr>
              <a:buClr>
                <a:schemeClr val="accent1"/>
              </a:buClr>
              <a:buFont typeface="Wingdings" panose="05000000000000000000" pitchFamily="2" charset="2"/>
              <a:buChar char="§"/>
            </a:pPr>
            <a:r>
              <a:rPr lang="en-US" dirty="0"/>
              <a:t>Overrepresentation of members situated in Universities</a:t>
            </a:r>
          </a:p>
          <a:p>
            <a:pPr>
              <a:buClr>
                <a:schemeClr val="accent1"/>
              </a:buClr>
              <a:buFont typeface="Wingdings" panose="05000000000000000000" pitchFamily="2" charset="2"/>
              <a:buChar char="§"/>
            </a:pPr>
            <a:r>
              <a:rPr lang="en-US" dirty="0"/>
              <a:t>Preparing students for different professional responsibilities and work settings (e.g., students preparing to be professional evaluators, students taking one course, accidental evaluators)</a:t>
            </a:r>
          </a:p>
          <a:p>
            <a:pPr>
              <a:buClr>
                <a:schemeClr val="accent1"/>
              </a:buClr>
              <a:buFont typeface="Wingdings" panose="05000000000000000000" pitchFamily="2" charset="2"/>
              <a:buChar char="§"/>
            </a:pPr>
            <a:r>
              <a:rPr lang="en-US" dirty="0"/>
              <a:t>Takes lots of time to do quality work</a:t>
            </a:r>
          </a:p>
          <a:p>
            <a:endParaRPr lang="en-US" dirty="0"/>
          </a:p>
        </p:txBody>
      </p:sp>
    </p:spTree>
    <p:extLst>
      <p:ext uri="{BB962C8B-B14F-4D97-AF65-F5344CB8AC3E}">
        <p14:creationId xmlns:p14="http://schemas.microsoft.com/office/powerpoint/2010/main" val="8857046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QUESTIONS</a:t>
            </a:r>
          </a:p>
        </p:txBody>
      </p:sp>
      <p:sp>
        <p:nvSpPr>
          <p:cNvPr id="7" name="Content Placeholder 6"/>
          <p:cNvSpPr>
            <a:spLocks noGrp="1"/>
          </p:cNvSpPr>
          <p:nvPr>
            <p:ph sz="half" idx="1"/>
          </p:nvPr>
        </p:nvSpPr>
        <p:spPr/>
        <p:txBody>
          <a:bodyPr/>
          <a:lstStyle/>
          <a:p>
            <a:r>
              <a:rPr lang="en-US" dirty="0"/>
              <a:t>What would you like to know about…</a:t>
            </a:r>
          </a:p>
          <a:p>
            <a:r>
              <a:rPr lang="en-US" dirty="0"/>
              <a:t>…work and goals of this group?</a:t>
            </a:r>
          </a:p>
          <a:p>
            <a:r>
              <a:rPr lang="en-US" dirty="0"/>
              <a:t>…process of setting up a group?</a:t>
            </a:r>
          </a:p>
        </p:txBody>
      </p:sp>
      <p:sp>
        <p:nvSpPr>
          <p:cNvPr id="8" name="Content Placeholder 7"/>
          <p:cNvSpPr>
            <a:spLocks noGrp="1"/>
          </p:cNvSpPr>
          <p:nvPr>
            <p:ph sz="half" idx="2"/>
          </p:nvPr>
        </p:nvSpPr>
        <p:spPr/>
        <p:txBody>
          <a:bodyPr/>
          <a:lstStyle/>
          <a:p>
            <a:endParaRPr lang="en-US" dirty="0"/>
          </a:p>
        </p:txBody>
      </p:sp>
      <p:sp>
        <p:nvSpPr>
          <p:cNvPr id="6" name="Action Button: Help 5">
            <a:hlinkClick r:id="" action="ppaction://noaction" highlightClick="1"/>
          </p:cNvPr>
          <p:cNvSpPr/>
          <p:nvPr/>
        </p:nvSpPr>
        <p:spPr>
          <a:xfrm>
            <a:off x="6445194" y="1969751"/>
            <a:ext cx="3795711" cy="3795711"/>
          </a:xfrm>
          <a:prstGeom prst="actionButtonHelp">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Light" panose="020F0302020204030204"/>
              <a:ea typeface="+mn-ea"/>
              <a:cs typeface="+mn-cs"/>
            </a:endParaRPr>
          </a:p>
        </p:txBody>
      </p:sp>
    </p:spTree>
    <p:extLst>
      <p:ext uri="{BB962C8B-B14F-4D97-AF65-F5344CB8AC3E}">
        <p14:creationId xmlns:p14="http://schemas.microsoft.com/office/powerpoint/2010/main" val="416089973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IDEAS</a:t>
            </a:r>
          </a:p>
        </p:txBody>
      </p:sp>
      <p:sp>
        <p:nvSpPr>
          <p:cNvPr id="13" name="Content Placeholder 12"/>
          <p:cNvSpPr>
            <a:spLocks noGrp="1"/>
          </p:cNvSpPr>
          <p:nvPr>
            <p:ph sz="half" idx="1"/>
          </p:nvPr>
        </p:nvSpPr>
        <p:spPr/>
        <p:txBody>
          <a:bodyPr/>
          <a:lstStyle/>
          <a:p>
            <a:r>
              <a:rPr lang="en-US" dirty="0">
                <a:solidFill>
                  <a:schemeClr val="tx1"/>
                </a:solidFill>
              </a:rPr>
              <a:t>What </a:t>
            </a:r>
            <a:r>
              <a:rPr lang="en-US" b="1" dirty="0">
                <a:solidFill>
                  <a:schemeClr val="tx1"/>
                </a:solidFill>
              </a:rPr>
              <a:t>cases</a:t>
            </a:r>
            <a:r>
              <a:rPr lang="en-US" dirty="0">
                <a:solidFill>
                  <a:schemeClr val="tx1"/>
                </a:solidFill>
              </a:rPr>
              <a:t> do you use in your teaching that we do not have on our list?</a:t>
            </a:r>
          </a:p>
          <a:p>
            <a:r>
              <a:rPr lang="en-US" dirty="0">
                <a:solidFill>
                  <a:schemeClr val="tx1"/>
                </a:solidFill>
              </a:rPr>
              <a:t>Are you interested in joining efforts to </a:t>
            </a:r>
            <a:r>
              <a:rPr lang="en-US" b="1" dirty="0">
                <a:solidFill>
                  <a:schemeClr val="tx1"/>
                </a:solidFill>
              </a:rPr>
              <a:t>collect and review existing cases</a:t>
            </a:r>
            <a:r>
              <a:rPr lang="en-US" dirty="0">
                <a:solidFill>
                  <a:schemeClr val="tx1"/>
                </a:solidFill>
              </a:rPr>
              <a:t>?  </a:t>
            </a:r>
            <a:r>
              <a:rPr lang="en-US" b="1" dirty="0">
                <a:solidFill>
                  <a:schemeClr val="tx1"/>
                </a:solidFill>
              </a:rPr>
              <a:t>Write new cases</a:t>
            </a:r>
            <a:r>
              <a:rPr lang="en-US" dirty="0">
                <a:solidFill>
                  <a:schemeClr val="tx1"/>
                </a:solidFill>
              </a:rPr>
              <a:t>?</a:t>
            </a:r>
          </a:p>
          <a:p>
            <a:endParaRPr lang="en-US" dirty="0"/>
          </a:p>
        </p:txBody>
      </p:sp>
      <p:sp>
        <p:nvSpPr>
          <p:cNvPr id="4" name="Text Placeholder 3"/>
          <p:cNvSpPr>
            <a:spLocks noGrp="1"/>
          </p:cNvSpPr>
          <p:nvPr>
            <p:ph sz="half" idx="2"/>
          </p:nvPr>
        </p:nvSpPr>
        <p:spPr/>
        <p:txBody>
          <a:bodyPr>
            <a:normAutofit/>
          </a:bodyPr>
          <a:lstStyle/>
          <a:p>
            <a:endParaRPr lang="en-US" dirty="0"/>
          </a:p>
        </p:txBody>
      </p:sp>
      <p:sp>
        <p:nvSpPr>
          <p:cNvPr id="8" name="Cloud Callout 7"/>
          <p:cNvSpPr/>
          <p:nvPr/>
        </p:nvSpPr>
        <p:spPr>
          <a:xfrm>
            <a:off x="6011330" y="2083610"/>
            <a:ext cx="4694692" cy="314544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Light" panose="020F0302020204030204"/>
              <a:ea typeface="+mn-ea"/>
              <a:cs typeface="+mn-cs"/>
            </a:endParaRPr>
          </a:p>
        </p:txBody>
      </p:sp>
    </p:spTree>
    <p:extLst>
      <p:ext uri="{BB962C8B-B14F-4D97-AF65-F5344CB8AC3E}">
        <p14:creationId xmlns:p14="http://schemas.microsoft.com/office/powerpoint/2010/main" val="199773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Thank you</a:t>
            </a:r>
          </a:p>
        </p:txBody>
      </p:sp>
      <p:sp>
        <p:nvSpPr>
          <p:cNvPr id="3" name="Picture Placeholder 2"/>
          <p:cNvSpPr>
            <a:spLocks noGrp="1"/>
          </p:cNvSpPr>
          <p:nvPr>
            <p:ph type="pic" idx="1"/>
          </p:nvPr>
        </p:nvSpPr>
        <p:spPr/>
      </p:sp>
      <p:sp>
        <p:nvSpPr>
          <p:cNvPr id="4" name="Text Placeholder 3"/>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35468368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a:srcRect r="3425"/>
          <a:stretch/>
        </p:blipFill>
        <p:spPr>
          <a:xfrm>
            <a:off x="1138239" y="2047680"/>
            <a:ext cx="9722878" cy="3951678"/>
          </a:xfrm>
          <a:prstGeom prst="rect">
            <a:avLst/>
          </a:prstGeom>
        </p:spPr>
      </p:pic>
      <p:sp>
        <p:nvSpPr>
          <p:cNvPr id="3" name="Slide Number Placeholder 2"/>
          <p:cNvSpPr>
            <a:spLocks noGrp="1"/>
          </p:cNvSpPr>
          <p:nvPr>
            <p:ph type="sldNum" sz="quarter" idx="12"/>
          </p:nvPr>
        </p:nvSpPr>
        <p:spPr/>
        <p:txBody>
          <a:bodyPr/>
          <a:lstStyle/>
          <a:p>
            <a:fld id="{DC22DD25-61AE-413C-B4D2-EF2365C9B2E1}" type="slidenum">
              <a:rPr lang="en-AU" noProof="0" smtClean="0"/>
              <a:t>6</a:t>
            </a:fld>
            <a:endParaRPr lang="en-AU" noProof="0"/>
          </a:p>
        </p:txBody>
      </p:sp>
    </p:spTree>
    <p:extLst>
      <p:ext uri="{BB962C8B-B14F-4D97-AF65-F5344CB8AC3E}">
        <p14:creationId xmlns:p14="http://schemas.microsoft.com/office/powerpoint/2010/main" val="110763923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8146"/>
            <a:ext cx="8614676" cy="5960290"/>
            <a:chOff x="1914289" y="428146"/>
            <a:chExt cx="8614676" cy="5960290"/>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dirty="0"/>
                <a:t>Evaluation</a:t>
              </a:r>
            </a:p>
            <a:p>
              <a:pPr marL="0" lvl="0" indent="0" algn="ctr" defTabSz="844550">
                <a:lnSpc>
                  <a:spcPct val="90000"/>
                </a:lnSpc>
                <a:spcBef>
                  <a:spcPct val="0"/>
                </a:spcBef>
                <a:spcAft>
                  <a:spcPct val="35000"/>
                </a:spcAft>
                <a:buNone/>
              </a:pPr>
              <a:br>
                <a:rPr lang="en-US" sz="1900" kern="1200" dirty="0"/>
              </a:br>
              <a:r>
                <a:rPr lang="en-US" sz="1900" kern="1200" dirty="0"/>
                <a:t>[trans-discipline]</a:t>
              </a:r>
            </a:p>
          </p:txBody>
        </p:sp>
        <p:sp>
          <p:nvSpPr>
            <p:cNvPr id="6" name="Freeform: Shape 5"/>
            <p:cNvSpPr/>
            <p:nvPr/>
          </p:nvSpPr>
          <p:spPr>
            <a:xfrm>
              <a:off x="4613188" y="428146"/>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4" name="Slide Number Placeholder 3"/>
          <p:cNvSpPr>
            <a:spLocks noGrp="1"/>
          </p:cNvSpPr>
          <p:nvPr>
            <p:ph type="sldNum" sz="quarter" idx="12"/>
          </p:nvPr>
        </p:nvSpPr>
        <p:spPr/>
        <p:txBody>
          <a:bodyPr/>
          <a:lstStyle/>
          <a:p>
            <a:fld id="{DC22DD25-61AE-413C-B4D2-EF2365C9B2E1}" type="slidenum">
              <a:rPr lang="en-AU" noProof="0" smtClean="0"/>
              <a:t>7</a:t>
            </a:fld>
            <a:endParaRPr lang="en-AU" noProof="0"/>
          </a:p>
        </p:txBody>
      </p:sp>
    </p:spTree>
    <p:extLst>
      <p:ext uri="{BB962C8B-B14F-4D97-AF65-F5344CB8AC3E}">
        <p14:creationId xmlns:p14="http://schemas.microsoft.com/office/powerpoint/2010/main" val="818565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dirty="0"/>
                <a:t>Evaluation</a:t>
              </a:r>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E</a:t>
            </a: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E</a:t>
            </a: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E</a:t>
            </a: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E</a:t>
            </a: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E</a:t>
            </a:r>
          </a:p>
        </p:txBody>
      </p:sp>
      <p:sp>
        <p:nvSpPr>
          <p:cNvPr id="4" name="Slide Number Placeholder 3"/>
          <p:cNvSpPr>
            <a:spLocks noGrp="1"/>
          </p:cNvSpPr>
          <p:nvPr>
            <p:ph type="sldNum" sz="quarter" idx="12"/>
          </p:nvPr>
        </p:nvSpPr>
        <p:spPr/>
        <p:txBody>
          <a:bodyPr/>
          <a:lstStyle/>
          <a:p>
            <a:fld id="{DC22DD25-61AE-413C-B4D2-EF2365C9B2E1}" type="slidenum">
              <a:rPr lang="en-AU" noProof="0" smtClean="0"/>
              <a:t>8</a:t>
            </a:fld>
            <a:endParaRPr lang="en-AU" noProof="0"/>
          </a:p>
        </p:txBody>
      </p:sp>
    </p:spTree>
    <p:extLst>
      <p:ext uri="{BB962C8B-B14F-4D97-AF65-F5344CB8AC3E}">
        <p14:creationId xmlns:p14="http://schemas.microsoft.com/office/powerpoint/2010/main" val="42782008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14289" y="422208"/>
            <a:ext cx="8614676" cy="5966228"/>
            <a:chOff x="1914289" y="422208"/>
            <a:chExt cx="8614676" cy="5966228"/>
          </a:xfrm>
        </p:grpSpPr>
        <p:sp>
          <p:nvSpPr>
            <p:cNvPr id="3" name="Freeform: Shape 2"/>
            <p:cNvSpPr/>
            <p:nvPr/>
          </p:nvSpPr>
          <p:spPr>
            <a:xfrm>
              <a:off x="5207008" y="2776654"/>
              <a:ext cx="1777982"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6381" tIns="256381" rIns="256381" bIns="256381" numCol="1" spcCol="1270" anchor="t" anchorCtr="0">
              <a:noAutofit/>
            </a:bodyPr>
            <a:lstStyle/>
            <a:p>
              <a:pPr marL="0" lvl="0" indent="0" algn="ctr" defTabSz="844550">
                <a:lnSpc>
                  <a:spcPct val="90000"/>
                </a:lnSpc>
                <a:spcBef>
                  <a:spcPct val="0"/>
                </a:spcBef>
                <a:spcAft>
                  <a:spcPct val="35000"/>
                </a:spcAft>
                <a:buNone/>
              </a:pPr>
              <a:r>
                <a:rPr lang="en-US" sz="1900" kern="1200"/>
                <a:t>Evaluation</a:t>
              </a:r>
              <a:endParaRPr lang="en-US" sz="1900" kern="1200" dirty="0"/>
            </a:p>
          </p:txBody>
        </p:sp>
        <p:sp>
          <p:nvSpPr>
            <p:cNvPr id="6" name="Freeform: Shape 5"/>
            <p:cNvSpPr/>
            <p:nvPr/>
          </p:nvSpPr>
          <p:spPr>
            <a:xfrm>
              <a:off x="4613188" y="422208"/>
              <a:ext cx="296562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Education</a:t>
              </a:r>
            </a:p>
          </p:txBody>
        </p:sp>
        <p:sp>
          <p:nvSpPr>
            <p:cNvPr id="8" name="Freeform: Shape 7"/>
            <p:cNvSpPr/>
            <p:nvPr/>
          </p:nvSpPr>
          <p:spPr>
            <a:xfrm>
              <a:off x="7673545" y="2110141"/>
              <a:ext cx="2855420"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Business</a:t>
              </a:r>
            </a:p>
          </p:txBody>
        </p:sp>
        <p:sp>
          <p:nvSpPr>
            <p:cNvPr id="10" name="Freeform: Shape 9"/>
            <p:cNvSpPr/>
            <p:nvPr/>
          </p:nvSpPr>
          <p:spPr>
            <a:xfrm>
              <a:off x="6665696" y="4736689"/>
              <a:ext cx="2882891"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Health </a:t>
              </a:r>
            </a:p>
          </p:txBody>
        </p:sp>
        <p:sp>
          <p:nvSpPr>
            <p:cNvPr id="12" name="Freeform: Shape 11"/>
            <p:cNvSpPr/>
            <p:nvPr/>
          </p:nvSpPr>
          <p:spPr>
            <a:xfrm>
              <a:off x="2767913" y="4802524"/>
              <a:ext cx="2693419"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Economics</a:t>
              </a:r>
            </a:p>
          </p:txBody>
        </p:sp>
        <p:sp>
          <p:nvSpPr>
            <p:cNvPr id="14" name="Freeform: Shape 13"/>
            <p:cNvSpPr/>
            <p:nvPr/>
          </p:nvSpPr>
          <p:spPr>
            <a:xfrm>
              <a:off x="1914289" y="2070591"/>
              <a:ext cx="2604164" cy="1585912"/>
            </a:xfrm>
            <a:custGeom>
              <a:avLst/>
              <a:gdLst>
                <a:gd name="connsiteX0" fmla="*/ 0 w 1585912"/>
                <a:gd name="connsiteY0" fmla="*/ 792956 h 1585912"/>
                <a:gd name="connsiteX1" fmla="*/ 792956 w 1585912"/>
                <a:gd name="connsiteY1" fmla="*/ 0 h 1585912"/>
                <a:gd name="connsiteX2" fmla="*/ 1585912 w 1585912"/>
                <a:gd name="connsiteY2" fmla="*/ 792956 h 1585912"/>
                <a:gd name="connsiteX3" fmla="*/ 792956 w 1585912"/>
                <a:gd name="connsiteY3" fmla="*/ 1585912 h 1585912"/>
                <a:gd name="connsiteX4" fmla="*/ 0 w 1585912"/>
                <a:gd name="connsiteY4" fmla="*/ 792956 h 1585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12" h="1585912">
                  <a:moveTo>
                    <a:pt x="0" y="792956"/>
                  </a:moveTo>
                  <a:cubicBezTo>
                    <a:pt x="0" y="355018"/>
                    <a:pt x="355018" y="0"/>
                    <a:pt x="792956" y="0"/>
                  </a:cubicBezTo>
                  <a:cubicBezTo>
                    <a:pt x="1230894" y="0"/>
                    <a:pt x="1585912" y="355018"/>
                    <a:pt x="1585912" y="792956"/>
                  </a:cubicBezTo>
                  <a:cubicBezTo>
                    <a:pt x="1585912" y="1230894"/>
                    <a:pt x="1230894" y="1585912"/>
                    <a:pt x="792956" y="1585912"/>
                  </a:cubicBezTo>
                  <a:cubicBezTo>
                    <a:pt x="355018" y="1585912"/>
                    <a:pt x="0" y="1230894"/>
                    <a:pt x="0" y="792956"/>
                  </a:cubicBezTo>
                  <a:close/>
                </a:path>
              </a:pathLst>
            </a:custGeom>
            <a:solidFill>
              <a:srgbClr val="0070C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0031" tIns="250031" rIns="250031" bIns="250031" numCol="1" spcCol="1270" anchor="t" anchorCtr="0">
              <a:noAutofit/>
            </a:bodyPr>
            <a:lstStyle/>
            <a:p>
              <a:pPr marL="0" lvl="0" indent="0" algn="ctr" defTabSz="622300">
                <a:lnSpc>
                  <a:spcPct val="90000"/>
                </a:lnSpc>
                <a:spcBef>
                  <a:spcPct val="0"/>
                </a:spcBef>
                <a:spcAft>
                  <a:spcPct val="35000"/>
                </a:spcAft>
                <a:buNone/>
              </a:pPr>
              <a:r>
                <a:rPr lang="en-US" sz="2000" kern="1200" dirty="0"/>
                <a:t>Intl Development</a:t>
              </a:r>
            </a:p>
          </p:txBody>
        </p:sp>
      </p:grpSp>
      <p:sp>
        <p:nvSpPr>
          <p:cNvPr id="5" name="Oval 4"/>
          <p:cNvSpPr/>
          <p:nvPr/>
        </p:nvSpPr>
        <p:spPr bwMode="auto">
          <a:xfrm>
            <a:off x="2588217" y="283648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5" name="Oval 14"/>
          <p:cNvSpPr/>
          <p:nvPr/>
        </p:nvSpPr>
        <p:spPr bwMode="auto">
          <a:xfrm>
            <a:off x="7224952" y="541517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6" name="Oval 15"/>
          <p:cNvSpPr/>
          <p:nvPr/>
        </p:nvSpPr>
        <p:spPr bwMode="auto">
          <a:xfrm>
            <a:off x="6512029" y="1043567"/>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7" name="Oval 16"/>
          <p:cNvSpPr/>
          <p:nvPr/>
        </p:nvSpPr>
        <p:spPr bwMode="auto">
          <a:xfrm>
            <a:off x="8555062" y="2830494"/>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8" name="Oval 17"/>
          <p:cNvSpPr/>
          <p:nvPr/>
        </p:nvSpPr>
        <p:spPr bwMode="auto">
          <a:xfrm>
            <a:off x="3122909" y="5517255"/>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err="1">
                <a:ln>
                  <a:noFill/>
                </a:ln>
                <a:solidFill>
                  <a:srgbClr val="000000"/>
                </a:solidFill>
                <a:effectLst/>
                <a:latin typeface="Gill Sans" charset="0"/>
                <a:ea typeface="ヒラギノ角ゴ ProN W3" charset="0"/>
                <a:cs typeface="ヒラギノ角ゴ ProN W3" charset="0"/>
                <a:sym typeface="Gill Sans" charset="0"/>
              </a:rPr>
              <a:t>t.E</a:t>
            </a:r>
            <a:endPar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endParaRPr>
          </a:p>
        </p:txBody>
      </p:sp>
      <p:sp>
        <p:nvSpPr>
          <p:cNvPr id="19" name="Oval 18"/>
          <p:cNvSpPr/>
          <p:nvPr/>
        </p:nvSpPr>
        <p:spPr bwMode="auto">
          <a:xfrm>
            <a:off x="5746026" y="3523561"/>
            <a:ext cx="743919" cy="715733"/>
          </a:xfrm>
          <a:prstGeom prst="ellipse">
            <a:avLst/>
          </a:prstGeom>
          <a:solidFill>
            <a:schemeClr val="bg1"/>
          </a:solidFill>
          <a:ln w="254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AU" sz="2000" b="0" i="0" u="none" strike="noStrike" cap="none" normalizeH="0" baseline="0" dirty="0">
                <a:ln>
                  <a:noFill/>
                </a:ln>
                <a:solidFill>
                  <a:srgbClr val="000000"/>
                </a:solidFill>
                <a:effectLst/>
                <a:latin typeface="Gill Sans" charset="0"/>
                <a:ea typeface="ヒラギノ角ゴ ProN W3" charset="0"/>
                <a:cs typeface="ヒラギノ角ゴ ProN W3" charset="0"/>
                <a:sym typeface="Gill Sans" charset="0"/>
              </a:rPr>
              <a:t>t</a:t>
            </a:r>
          </a:p>
        </p:txBody>
      </p:sp>
      <p:sp>
        <p:nvSpPr>
          <p:cNvPr id="4" name="Slide Number Placeholder 3"/>
          <p:cNvSpPr>
            <a:spLocks noGrp="1"/>
          </p:cNvSpPr>
          <p:nvPr>
            <p:ph type="sldNum" sz="quarter" idx="12"/>
          </p:nvPr>
        </p:nvSpPr>
        <p:spPr/>
        <p:txBody>
          <a:bodyPr/>
          <a:lstStyle/>
          <a:p>
            <a:fld id="{DC22DD25-61AE-413C-B4D2-EF2365C9B2E1}" type="slidenum">
              <a:rPr lang="en-AU" noProof="0" smtClean="0"/>
              <a:t>9</a:t>
            </a:fld>
            <a:endParaRPr lang="en-AU" noProof="0"/>
          </a:p>
        </p:txBody>
      </p:sp>
    </p:spTree>
    <p:extLst>
      <p:ext uri="{BB962C8B-B14F-4D97-AF65-F5344CB8AC3E}">
        <p14:creationId xmlns:p14="http://schemas.microsoft.com/office/powerpoint/2010/main" val="2128547058"/>
      </p:ext>
    </p:extLst>
  </p:cSld>
  <p:clrMapOvr>
    <a:masterClrMapping/>
  </p:clrMapOvr>
</p:sld>
</file>

<file path=ppt/theme/_rels/theme10.xml.rels><?xml version="1.0" encoding="UTF-8" standalone="yes"?>
<Relationships xmlns="http://schemas.openxmlformats.org/package/2006/relationships"><Relationship Id="rId1" Type="http://schemas.openxmlformats.org/officeDocument/2006/relationships/image" Target="../media/image12.jpeg"/></Relationships>
</file>

<file path=ppt/theme/_rels/theme13.xml.rels><?xml version="1.0" encoding="UTF-8" standalone="yes"?>
<Relationships xmlns="http://schemas.openxmlformats.org/package/2006/relationships"><Relationship Id="rId1" Type="http://schemas.openxmlformats.org/officeDocument/2006/relationships/image" Target="../media/image13.jpeg"/></Relationships>
</file>

<file path=ppt/theme/_rels/theme15.xml.rels><?xml version="1.0" encoding="UTF-8" standalone="yes"?>
<Relationships xmlns="http://schemas.openxmlformats.org/package/2006/relationships"><Relationship Id="rId1" Type="http://schemas.openxmlformats.org/officeDocument/2006/relationships/image" Target="../media/image13.jpeg"/></Relationships>
</file>

<file path=ppt/theme/_rels/theme8.xml.rels><?xml version="1.0" encoding="UTF-8" standalone="yes"?>
<Relationships xmlns="http://schemas.openxmlformats.org/package/2006/relationships"><Relationship Id="rId1" Type="http://schemas.openxmlformats.org/officeDocument/2006/relationships/image" Target="../media/image12.jpeg"/></Relationships>
</file>

<file path=ppt/theme/_rels/theme9.xml.rels><?xml version="1.0" encoding="UTF-8" standalone="yes"?>
<Relationships xmlns="http://schemas.openxmlformats.org/package/2006/relationships"><Relationship Id="rId1" Type="http://schemas.openxmlformats.org/officeDocument/2006/relationships/image" Target="../media/image12.jpeg"/></Relationships>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10.xml><?xml version="1.0" encoding="utf-8"?>
<a:theme xmlns:a="http://schemas.openxmlformats.org/drawingml/2006/main" name="2_Adjacenc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1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Blank">
  <a:themeElements>
    <a:clrScheme name="">
      <a:dk1>
        <a:srgbClr val="000000"/>
      </a:dk1>
      <a:lt1>
        <a:srgbClr val="FFFFFF"/>
      </a:lt1>
      <a:dk2>
        <a:srgbClr val="000000"/>
      </a:dk2>
      <a:lt2>
        <a:srgbClr val="808080"/>
      </a:lt2>
      <a:accent1>
        <a:srgbClr val="00BAFB"/>
      </a:accent1>
      <a:accent2>
        <a:srgbClr val="333399"/>
      </a:accent2>
      <a:accent3>
        <a:srgbClr val="FFFFFF"/>
      </a:accent3>
      <a:accent4>
        <a:srgbClr val="000000"/>
      </a:accent4>
      <a:accent5>
        <a:srgbClr val="AAD9FD"/>
      </a:accent5>
      <a:accent6>
        <a:srgbClr val="2D2D8A"/>
      </a:accent6>
      <a:hlink>
        <a:srgbClr val="009999"/>
      </a:hlink>
      <a:folHlink>
        <a:srgbClr val="99CC00"/>
      </a:folHlink>
    </a:clrScheme>
    <a:fontScheme name="Blank">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_Blank">
  <a:themeElements>
    <a:clrScheme name="">
      <a:dk1>
        <a:srgbClr val="000000"/>
      </a:dk1>
      <a:lt1>
        <a:srgbClr val="FFFFFF"/>
      </a:lt1>
      <a:dk2>
        <a:srgbClr val="000000"/>
      </a:dk2>
      <a:lt2>
        <a:srgbClr val="808080"/>
      </a:lt2>
      <a:accent1>
        <a:srgbClr val="00BAFB"/>
      </a:accent1>
      <a:accent2>
        <a:srgbClr val="333399"/>
      </a:accent2>
      <a:accent3>
        <a:srgbClr val="FFFFFF"/>
      </a:accent3>
      <a:accent4>
        <a:srgbClr val="000000"/>
      </a:accent4>
      <a:accent5>
        <a:srgbClr val="AAD9FD"/>
      </a:accent5>
      <a:accent6>
        <a:srgbClr val="2D2D8A"/>
      </a:accent6>
      <a:hlink>
        <a:srgbClr val="009999"/>
      </a:hlink>
      <a:folHlink>
        <a:srgbClr val="99CC00"/>
      </a:folHlink>
    </a:clrScheme>
    <a:fontScheme name="Blank">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Metropolitan">
  <a:themeElements>
    <a:clrScheme name="Metropolitan">
      <a:dk1>
        <a:sysClr val="windowText" lastClr="000000"/>
      </a:dk1>
      <a:lt1>
        <a:sysClr val="window" lastClr="FFFFFF"/>
      </a:lt1>
      <a:dk2>
        <a:srgbClr val="162F33"/>
      </a:dk2>
      <a:lt2>
        <a:srgbClr val="EAF0E0"/>
      </a:lt2>
      <a:accent1>
        <a:srgbClr val="50B4C8"/>
      </a:accent1>
      <a:accent2>
        <a:srgbClr val="A8B97F"/>
      </a:accent2>
      <a:accent3>
        <a:srgbClr val="9B9256"/>
      </a:accent3>
      <a:accent4>
        <a:srgbClr val="657689"/>
      </a:accent4>
      <a:accent5>
        <a:srgbClr val="7A855D"/>
      </a:accent5>
      <a:accent6>
        <a:srgbClr val="84AC9D"/>
      </a:accent6>
      <a:hlink>
        <a:srgbClr val="2370CD"/>
      </a:hlink>
      <a:folHlink>
        <a:srgbClr val="877589"/>
      </a:folHlink>
    </a:clrScheme>
    <a:fontScheme name="Metropolitan">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etropolitan">
      <a:fillStyleLst>
        <a:solidFill>
          <a:schemeClr val="phClr"/>
        </a:solidFill>
        <a:gradFill rotWithShape="1">
          <a:gsLst>
            <a:gs pos="0">
              <a:schemeClr val="phClr">
                <a:tint val="70000"/>
                <a:satMod val="100000"/>
                <a:lumMod val="110000"/>
              </a:schemeClr>
            </a:gs>
            <a:gs pos="50000">
              <a:schemeClr val="phClr">
                <a:tint val="75000"/>
                <a:satMod val="101000"/>
                <a:lumMod val="105000"/>
              </a:schemeClr>
            </a:gs>
            <a:gs pos="100000">
              <a:schemeClr val="phClr">
                <a:tint val="82000"/>
                <a:satMod val="104000"/>
                <a:lumMod val="105000"/>
              </a:schemeClr>
            </a:gs>
          </a:gsLst>
          <a:lin ang="2700000" scaled="0"/>
        </a:gradFill>
        <a:gradFill rotWithShape="1">
          <a:gsLst>
            <a:gs pos="0">
              <a:schemeClr val="phClr">
                <a:tint val="97000"/>
                <a:satMod val="100000"/>
                <a:lumMod val="102000"/>
              </a:schemeClr>
            </a:gs>
            <a:gs pos="50000">
              <a:schemeClr val="phClr">
                <a:shade val="100000"/>
                <a:satMod val="100000"/>
                <a:lumMod val="100000"/>
              </a:schemeClr>
            </a:gs>
            <a:gs pos="100000">
              <a:schemeClr val="phClr">
                <a:shade val="80000"/>
                <a:satMod val="100000"/>
                <a:lumMod val="99000"/>
              </a:schemeClr>
            </a:gs>
          </a:gsLst>
          <a:lin ang="27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Metropolitan" id="{4C5440D6-04D2-4954-96CF-F251137069B2}" vid="{79CFCA13-9412-4290-BB4B-85112F88857B}"/>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Adjacenc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9.xml><?xml version="1.0" encoding="utf-8"?>
<a:theme xmlns:a="http://schemas.openxmlformats.org/drawingml/2006/main" name="1_Adjacenc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66E7F058612444FA51978873AAB0D8A" ma:contentTypeVersion="13" ma:contentTypeDescription="Create a new document." ma:contentTypeScope="" ma:versionID="af39caff07a546c58b151530fc8bdb72">
  <xsd:schema xmlns:xsd="http://www.w3.org/2001/XMLSchema" xmlns:xs="http://www.w3.org/2001/XMLSchema" xmlns:p="http://schemas.microsoft.com/office/2006/metadata/properties" xmlns:ns3="263dff28-9ea4-4543-b74a-182215f2a03c" xmlns:ns4="1b5bd34e-d94a-40d4-b0e4-06fc499ad3d9" targetNamespace="http://schemas.microsoft.com/office/2006/metadata/properties" ma:root="true" ma:fieldsID="32f20741623996188ec9400c71dd457a" ns3:_="" ns4:_="">
    <xsd:import namespace="263dff28-9ea4-4543-b74a-182215f2a03c"/>
    <xsd:import namespace="1b5bd34e-d94a-40d4-b0e4-06fc499ad3d9"/>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DateTaken" minOccurs="0"/>
                <xsd:element ref="ns3:MediaServiceOCR" minOccurs="0"/>
                <xsd:element ref="ns3:MediaServiceLocation" minOccurs="0"/>
                <xsd:element ref="ns3:MediaServiceGenerationTime" minOccurs="0"/>
                <xsd:element ref="ns3:MediaServiceEventHashCode" minOccurs="0"/>
                <xsd:element ref="ns4:SharedWithUsers" minOccurs="0"/>
                <xsd:element ref="ns4:SharedWithDetails" minOccurs="0"/>
                <xsd:element ref="ns4:SharingHintHash"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63dff28-9ea4-4543-b74a-182215f2a03c"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AutoTags" ma:index="10" nillable="true" ma:displayName="MediaServiceAutoTags" ma:internalName="MediaServiceAutoTags" ma:readOnly="true">
      <xsd:simpleType>
        <xsd:restriction base="dms:Text"/>
      </xsd:simpleType>
    </xsd:element>
    <xsd:element name="MediaServiceDateTaken" ma:index="11" nillable="true" ma:displayName="MediaServiceDateTaken" ma:hidden="true" ma:internalName="MediaServiceDateTaken" ma:readOnly="true">
      <xsd:simpleType>
        <xsd:restriction base="dms:Text"/>
      </xsd:simpleType>
    </xsd:element>
    <xsd:element name="MediaServiceOCR" ma:index="12" nillable="true" ma:displayName="MediaServiceOCR" ma:internalName="MediaServiceOCR" ma:readOnly="true">
      <xsd:simpleType>
        <xsd:restriction base="dms:Note">
          <xsd:maxLength value="255"/>
        </xsd:restriction>
      </xsd:simpleType>
    </xsd:element>
    <xsd:element name="MediaServiceLocation" ma:index="13" nillable="true" ma:displayName="MediaServiceLocation"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b5bd34e-d94a-40d4-b0e4-06fc499ad3d9"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SharingHintHash" ma:index="18"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7B0D439-EE5C-410D-880A-5C9BB0AEA518}">
  <ds:schemaRefs>
    <ds:schemaRef ds:uri="1b5bd34e-d94a-40d4-b0e4-06fc499ad3d9"/>
    <ds:schemaRef ds:uri="263dff28-9ea4-4543-b74a-182215f2a03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9F1ECF90-A843-41E2-B595-6988F6673CDD}">
  <ds:schemaRefs>
    <ds:schemaRef ds:uri="http://schemas.microsoft.com/office/2006/documentManagement/types"/>
    <ds:schemaRef ds:uri="http://purl.org/dc/elements/1.1/"/>
    <ds:schemaRef ds:uri="http://schemas.microsoft.com/office/2006/metadata/properties"/>
    <ds:schemaRef ds:uri="http://schemas.microsoft.com/office/infopath/2007/PartnerControls"/>
    <ds:schemaRef ds:uri="http://schemas.openxmlformats.org/package/2006/metadata/core-properties"/>
    <ds:schemaRef ds:uri="http://purl.org/dc/terms/"/>
    <ds:schemaRef ds:uri="263dff28-9ea4-4543-b74a-182215f2a03c"/>
    <ds:schemaRef ds:uri="1b5bd34e-d94a-40d4-b0e4-06fc499ad3d9"/>
    <ds:schemaRef ds:uri="http://www.w3.org/XML/1998/namespace"/>
    <ds:schemaRef ds:uri="http://purl.org/dc/dcmitype/"/>
  </ds:schemaRefs>
</ds:datastoreItem>
</file>

<file path=customXml/itemProps3.xml><?xml version="1.0" encoding="utf-8"?>
<ds:datastoreItem xmlns:ds="http://schemas.openxmlformats.org/officeDocument/2006/customXml" ds:itemID="{117B4398-1E5C-46B1-B2D7-5F405939826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UoM-PowerPoint-template-16x9</Template>
  <TotalTime>590</TotalTime>
  <Words>2644</Words>
  <Application>Microsoft Office PowerPoint</Application>
  <PresentationFormat>Widescreen</PresentationFormat>
  <Paragraphs>425</Paragraphs>
  <Slides>53</Slides>
  <Notes>3</Notes>
  <HiddenSlides>0</HiddenSlides>
  <MMClips>0</MMClips>
  <ScaleCrop>false</ScaleCrop>
  <HeadingPairs>
    <vt:vector size="6" baseType="variant">
      <vt:variant>
        <vt:lpstr>Fonts Used</vt:lpstr>
      </vt:variant>
      <vt:variant>
        <vt:i4>11</vt:i4>
      </vt:variant>
      <vt:variant>
        <vt:lpstr>Theme</vt:lpstr>
      </vt:variant>
      <vt:variant>
        <vt:i4>16</vt:i4>
      </vt:variant>
      <vt:variant>
        <vt:lpstr>Slide Titles</vt:lpstr>
      </vt:variant>
      <vt:variant>
        <vt:i4>53</vt:i4>
      </vt:variant>
    </vt:vector>
  </HeadingPairs>
  <TitlesOfParts>
    <vt:vector size="80" baseType="lpstr">
      <vt:lpstr>Aileron Regular</vt:lpstr>
      <vt:lpstr>Arial</vt:lpstr>
      <vt:lpstr>Berlin Sans FB</vt:lpstr>
      <vt:lpstr>Calibri</vt:lpstr>
      <vt:lpstr>Calibri Light</vt:lpstr>
      <vt:lpstr>Cambria</vt:lpstr>
      <vt:lpstr>Georgia</vt:lpstr>
      <vt:lpstr>Gill Sans</vt:lpstr>
      <vt:lpstr>LeagueSpartan-Bold</vt:lpstr>
      <vt:lpstr>Times New Roman</vt:lpstr>
      <vt:lpstr>Wingdings</vt:lpstr>
      <vt:lpstr>University of Melbourne</vt:lpstr>
      <vt:lpstr>University of Melbourne Patterns</vt:lpstr>
      <vt:lpstr>University of Melbourne-Layout B</vt:lpstr>
      <vt:lpstr>Office Theme</vt:lpstr>
      <vt:lpstr>5_Office Theme</vt:lpstr>
      <vt:lpstr>2_Office Theme</vt:lpstr>
      <vt:lpstr>3_Office Theme</vt:lpstr>
      <vt:lpstr>3_Adjacency</vt:lpstr>
      <vt:lpstr>1_Adjacency</vt:lpstr>
      <vt:lpstr>2_Adjacency</vt:lpstr>
      <vt:lpstr>4_Office Theme</vt:lpstr>
      <vt:lpstr>1_Office Theme</vt:lpstr>
      <vt:lpstr>Blank</vt:lpstr>
      <vt:lpstr>6_Office Theme</vt:lpstr>
      <vt:lpstr>1_Blank</vt:lpstr>
      <vt:lpstr>Metropolitan</vt:lpstr>
      <vt:lpstr>Agenda</vt:lpstr>
      <vt:lpstr>PowerPoint Presentation</vt:lpstr>
      <vt:lpstr>Acknowledgements</vt:lpstr>
      <vt:lpstr>Sponsors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Timeline</vt:lpstr>
      <vt:lpstr>ISEE</vt:lpstr>
      <vt:lpstr>PowerPoint Presentation</vt:lpstr>
      <vt:lpstr>PowerPoint Presentation</vt:lpstr>
      <vt:lpstr>Working Norms</vt:lpstr>
      <vt:lpstr>Public agreements</vt:lpstr>
      <vt:lpstr>Squirrel</vt:lpstr>
      <vt:lpstr>Lessons Learned</vt:lpstr>
      <vt:lpstr>Lessons Learned</vt:lpstr>
      <vt:lpstr>Lessons Learned</vt:lpstr>
      <vt:lpstr>Items of Interest</vt:lpstr>
      <vt:lpstr>PowerPoint Presentation</vt:lpstr>
      <vt:lpstr>PowerPoint Presentation</vt:lpstr>
      <vt:lpstr>CASE Collaborative</vt:lpstr>
      <vt:lpstr>CASE Collaborative Members</vt:lpstr>
      <vt:lpstr>Story</vt:lpstr>
      <vt:lpstr>Case</vt:lpstr>
      <vt:lpstr>Cases in Teaching &amp; Learning</vt:lpstr>
      <vt:lpstr>Short and Long-term Goals</vt:lpstr>
      <vt:lpstr>Call to Actions</vt:lpstr>
      <vt:lpstr>Facilitators and Challenges for CASE Collaborative</vt:lpstr>
      <vt:lpstr>Facilitators of Collaborative</vt:lpstr>
      <vt:lpstr>Challenges of Collaborative</vt:lpstr>
      <vt:lpstr>QUESTIONS</vt:lpstr>
      <vt:lpstr>IDEAS</vt:lpstr>
      <vt:lpstr>Thank you</vt:lpstr>
      <vt:lpstr>CASE Collaborative</vt:lpstr>
      <vt:lpstr>CASE Collaborative Members</vt:lpstr>
      <vt:lpstr>Story</vt:lpstr>
      <vt:lpstr>Case</vt:lpstr>
      <vt:lpstr>Cases in Teaching &amp; Learning</vt:lpstr>
      <vt:lpstr>Short and Long-term Goals</vt:lpstr>
      <vt:lpstr>Call to Actions</vt:lpstr>
      <vt:lpstr>Facilitators and Challenges for CASE Collaborative</vt:lpstr>
      <vt:lpstr>Facilitators of Collaborative</vt:lpstr>
      <vt:lpstr>Challenges of Collaborative</vt:lpstr>
      <vt:lpstr>QUESTIONS</vt:lpstr>
      <vt:lpstr>IDEAS</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Amy Gullickson</dc:creator>
  <cp:lastModifiedBy>Dana Linnell Wanzer</cp:lastModifiedBy>
  <cp:revision>43</cp:revision>
  <dcterms:created xsi:type="dcterms:W3CDTF">2020-06-14T09:35:31Z</dcterms:created>
  <dcterms:modified xsi:type="dcterms:W3CDTF">2020-06-23T14:23:18Z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0x010100F66E7F058612444FA51978873AAB0D8A</vt:lpwstr>
  </property>
</Properties>
</file>